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86" r:id="rId5"/>
  </p:sldMasterIdLst>
  <p:notesMasterIdLst>
    <p:notesMasterId r:id="rId22"/>
  </p:notesMasterIdLst>
  <p:handoutMasterIdLst>
    <p:handoutMasterId r:id="rId23"/>
  </p:handoutMasterIdLst>
  <p:sldIdLst>
    <p:sldId id="337" r:id="rId6"/>
    <p:sldId id="323" r:id="rId7"/>
    <p:sldId id="320" r:id="rId8"/>
    <p:sldId id="277" r:id="rId9"/>
    <p:sldId id="333" r:id="rId10"/>
    <p:sldId id="258" r:id="rId11"/>
    <p:sldId id="334" r:id="rId12"/>
    <p:sldId id="338" r:id="rId13"/>
    <p:sldId id="339" r:id="rId14"/>
    <p:sldId id="311" r:id="rId15"/>
    <p:sldId id="335" r:id="rId16"/>
    <p:sldId id="332" r:id="rId17"/>
    <p:sldId id="336" r:id="rId18"/>
    <p:sldId id="340" r:id="rId19"/>
    <p:sldId id="341" r:id="rId20"/>
    <p:sldId id="342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ED8B5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76E5B-0861-DD09-0DFB-C2F01C10F0D2}" v="1" dt="2026-02-27T13:53:18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lmero Esteban" userId="5665df28-9f72-4136-a940-00e686db2617" providerId="ADAL" clId="{691C4B32-1309-4DB2-8DA3-0879873435CB}"/>
    <pc:docChg chg="undo custSel addSld delSld modSld sldOrd">
      <pc:chgData name="Laura Palmero Esteban" userId="5665df28-9f72-4136-a940-00e686db2617" providerId="ADAL" clId="{691C4B32-1309-4DB2-8DA3-0879873435CB}" dt="2024-03-21T16:01:35.254" v="2252" actId="14100"/>
      <pc:docMkLst>
        <pc:docMk/>
      </pc:docMkLst>
      <pc:sldChg chg="modSp mod ord">
        <pc:chgData name="Laura Palmero Esteban" userId="5665df28-9f72-4136-a940-00e686db2617" providerId="ADAL" clId="{691C4B32-1309-4DB2-8DA3-0879873435CB}" dt="2024-03-20T14:49:24.963" v="668" actId="20577"/>
        <pc:sldMkLst>
          <pc:docMk/>
          <pc:sldMk cId="3639595726" sldId="258"/>
        </pc:sldMkLst>
      </pc:sldChg>
      <pc:sldChg chg="modSp mod">
        <pc:chgData name="Laura Palmero Esteban" userId="5665df28-9f72-4136-a940-00e686db2617" providerId="ADAL" clId="{691C4B32-1309-4DB2-8DA3-0879873435CB}" dt="2024-03-21T16:00:21.752" v="2241" actId="20577"/>
        <pc:sldMkLst>
          <pc:docMk/>
          <pc:sldMk cId="3504825827" sldId="277"/>
        </pc:sldMkLst>
      </pc:sldChg>
      <pc:sldChg chg="modSp mod">
        <pc:chgData name="Laura Palmero Esteban" userId="5665df28-9f72-4136-a940-00e686db2617" providerId="ADAL" clId="{691C4B32-1309-4DB2-8DA3-0879873435CB}" dt="2024-03-21T15:58:03.292" v="2235" actId="20577"/>
        <pc:sldMkLst>
          <pc:docMk/>
          <pc:sldMk cId="2663657417" sldId="311"/>
        </pc:sldMkLst>
      </pc:sldChg>
      <pc:sldChg chg="del">
        <pc:chgData name="Laura Palmero Esteban" userId="5665df28-9f72-4136-a940-00e686db2617" providerId="ADAL" clId="{691C4B32-1309-4DB2-8DA3-0879873435CB}" dt="2024-03-20T16:35:35.806" v="1397" actId="47"/>
        <pc:sldMkLst>
          <pc:docMk/>
          <pc:sldMk cId="880278405" sldId="316"/>
        </pc:sldMkLst>
      </pc:sldChg>
      <pc:sldChg chg="modSp del mod">
        <pc:chgData name="Laura Palmero Esteban" userId="5665df28-9f72-4136-a940-00e686db2617" providerId="ADAL" clId="{691C4B32-1309-4DB2-8DA3-0879873435CB}" dt="2024-03-20T16:36:13.508" v="1418" actId="47"/>
        <pc:sldMkLst>
          <pc:docMk/>
          <pc:sldMk cId="1308985378" sldId="319"/>
        </pc:sldMkLst>
      </pc:sldChg>
      <pc:sldChg chg="del">
        <pc:chgData name="Laura Palmero Esteban" userId="5665df28-9f72-4136-a940-00e686db2617" providerId="ADAL" clId="{691C4B32-1309-4DB2-8DA3-0879873435CB}" dt="2024-03-20T16:35:58.468" v="1417" actId="47"/>
        <pc:sldMkLst>
          <pc:docMk/>
          <pc:sldMk cId="867814070" sldId="324"/>
        </pc:sldMkLst>
      </pc:sldChg>
      <pc:sldChg chg="del">
        <pc:chgData name="Laura Palmero Esteban" userId="5665df28-9f72-4136-a940-00e686db2617" providerId="ADAL" clId="{691C4B32-1309-4DB2-8DA3-0879873435CB}" dt="2024-03-20T14:57:48.519" v="912" actId="47"/>
        <pc:sldMkLst>
          <pc:docMk/>
          <pc:sldMk cId="2608815590" sldId="325"/>
        </pc:sldMkLst>
      </pc:sldChg>
      <pc:sldChg chg="del">
        <pc:chgData name="Laura Palmero Esteban" userId="5665df28-9f72-4136-a940-00e686db2617" providerId="ADAL" clId="{691C4B32-1309-4DB2-8DA3-0879873435CB}" dt="2024-03-20T16:36:17.057" v="1419" actId="47"/>
        <pc:sldMkLst>
          <pc:docMk/>
          <pc:sldMk cId="2005759467" sldId="327"/>
        </pc:sldMkLst>
      </pc:sldChg>
      <pc:sldChg chg="del">
        <pc:chgData name="Laura Palmero Esteban" userId="5665df28-9f72-4136-a940-00e686db2617" providerId="ADAL" clId="{691C4B32-1309-4DB2-8DA3-0879873435CB}" dt="2024-03-20T14:57:39.759" v="910" actId="47"/>
        <pc:sldMkLst>
          <pc:docMk/>
          <pc:sldMk cId="2070864211" sldId="328"/>
        </pc:sldMkLst>
      </pc:sldChg>
      <pc:sldChg chg="del">
        <pc:chgData name="Laura Palmero Esteban" userId="5665df28-9f72-4136-a940-00e686db2617" providerId="ADAL" clId="{691C4B32-1309-4DB2-8DA3-0879873435CB}" dt="2024-03-20T14:57:44.938" v="911" actId="47"/>
        <pc:sldMkLst>
          <pc:docMk/>
          <pc:sldMk cId="2283050491" sldId="330"/>
        </pc:sldMkLst>
      </pc:sldChg>
      <pc:sldChg chg="addSp delSp modSp mod ord modClrScheme chgLayout">
        <pc:chgData name="Laura Palmero Esteban" userId="5665df28-9f72-4136-a940-00e686db2617" providerId="ADAL" clId="{691C4B32-1309-4DB2-8DA3-0879873435CB}" dt="2024-03-21T16:01:35.254" v="2252" actId="14100"/>
        <pc:sldMkLst>
          <pc:docMk/>
          <pc:sldMk cId="1490602177" sldId="332"/>
        </pc:sldMkLst>
      </pc:sldChg>
      <pc:sldChg chg="addSp delSp modSp new mod modClrScheme chgLayout">
        <pc:chgData name="Laura Palmero Esteban" userId="5665df28-9f72-4136-a940-00e686db2617" providerId="ADAL" clId="{691C4B32-1309-4DB2-8DA3-0879873435CB}" dt="2024-03-20T16:57:45.317" v="2096" actId="20577"/>
        <pc:sldMkLst>
          <pc:docMk/>
          <pc:sldMk cId="752958389" sldId="333"/>
        </pc:sldMkLst>
      </pc:sldChg>
      <pc:sldChg chg="addSp delSp modSp new mod">
        <pc:chgData name="Laura Palmero Esteban" userId="5665df28-9f72-4136-a940-00e686db2617" providerId="ADAL" clId="{691C4B32-1309-4DB2-8DA3-0879873435CB}" dt="2024-03-21T16:01:07.963" v="2251" actId="20577"/>
        <pc:sldMkLst>
          <pc:docMk/>
          <pc:sldMk cId="3426267408" sldId="334"/>
        </pc:sldMkLst>
      </pc:sldChg>
      <pc:sldChg chg="addSp delSp modSp new mod ord modClrScheme chgLayout">
        <pc:chgData name="Laura Palmero Esteban" userId="5665df28-9f72-4136-a940-00e686db2617" providerId="ADAL" clId="{691C4B32-1309-4DB2-8DA3-0879873435CB}" dt="2024-03-21T15:16:59.126" v="2111" actId="20577"/>
        <pc:sldMkLst>
          <pc:docMk/>
          <pc:sldMk cId="4151774703" sldId="335"/>
        </pc:sldMkLst>
      </pc:sldChg>
      <pc:sldChg chg="addSp delSp modSp new mod ord modClrScheme chgLayout">
        <pc:chgData name="Laura Palmero Esteban" userId="5665df28-9f72-4136-a940-00e686db2617" providerId="ADAL" clId="{691C4B32-1309-4DB2-8DA3-0879873435CB}" dt="2024-03-21T15:19:42.996" v="2198" actId="27636"/>
        <pc:sldMkLst>
          <pc:docMk/>
          <pc:sldMk cId="1737408382" sldId="336"/>
        </pc:sldMkLst>
      </pc:sldChg>
    </pc:docChg>
  </pc:docChgLst>
  <pc:docChgLst>
    <pc:chgData name="Laura Palmero Esteban" userId="5665df28-9f72-4136-a940-00e686db2617" providerId="ADAL" clId="{582E4319-2868-456D-909F-639A8EF4DCFB}"/>
    <pc:docChg chg="undo custSel addSld delSld modSld sldOrd">
      <pc:chgData name="Laura Palmero Esteban" userId="5665df28-9f72-4136-a940-00e686db2617" providerId="ADAL" clId="{582E4319-2868-456D-909F-639A8EF4DCFB}" dt="2024-03-19T20:45:25.375" v="555" actId="47"/>
      <pc:docMkLst>
        <pc:docMk/>
      </pc:docMkLst>
      <pc:sldChg chg="delSp modSp mod ord modClrScheme chgLayout">
        <pc:chgData name="Laura Palmero Esteban" userId="5665df28-9f72-4136-a940-00e686db2617" providerId="ADAL" clId="{582E4319-2868-456D-909F-639A8EF4DCFB}" dt="2024-03-19T20:44:59.341" v="553" actId="20577"/>
        <pc:sldMkLst>
          <pc:docMk/>
          <pc:sldMk cId="3504825827" sldId="277"/>
        </pc:sldMkLst>
      </pc:sldChg>
      <pc:sldChg chg="del">
        <pc:chgData name="Laura Palmero Esteban" userId="5665df28-9f72-4136-a940-00e686db2617" providerId="ADAL" clId="{582E4319-2868-456D-909F-639A8EF4DCFB}" dt="2024-03-19T20:45:25.375" v="555" actId="47"/>
        <pc:sldMkLst>
          <pc:docMk/>
          <pc:sldMk cId="2756149207" sldId="317"/>
        </pc:sldMkLst>
      </pc:sldChg>
      <pc:sldChg chg="addSp delSp modSp mod modClrScheme chgLayout">
        <pc:chgData name="Laura Palmero Esteban" userId="5665df28-9f72-4136-a940-00e686db2617" providerId="ADAL" clId="{582E4319-2868-456D-909F-639A8EF4DCFB}" dt="2024-03-19T20:37:55.585" v="420" actId="700"/>
        <pc:sldMkLst>
          <pc:docMk/>
          <pc:sldMk cId="3984212628" sldId="320"/>
        </pc:sldMkLst>
      </pc:sldChg>
      <pc:sldChg chg="addSp delSp modSp mod">
        <pc:chgData name="Laura Palmero Esteban" userId="5665df28-9f72-4136-a940-00e686db2617" providerId="ADAL" clId="{582E4319-2868-456D-909F-639A8EF4DCFB}" dt="2024-03-19T20:17:21.679" v="300" actId="27918"/>
        <pc:sldMkLst>
          <pc:docMk/>
          <pc:sldMk cId="3249050474" sldId="326"/>
        </pc:sldMkLst>
      </pc:sldChg>
      <pc:sldChg chg="addSp delSp modSp new mod">
        <pc:chgData name="Laura Palmero Esteban" userId="5665df28-9f72-4136-a940-00e686db2617" providerId="ADAL" clId="{582E4319-2868-456D-909F-639A8EF4DCFB}" dt="2024-03-19T20:37:59.571" v="422" actId="27918"/>
        <pc:sldMkLst>
          <pc:docMk/>
          <pc:sldMk cId="1091540371" sldId="331"/>
        </pc:sldMkLst>
      </pc:sldChg>
      <pc:sldChg chg="modSp new mod">
        <pc:chgData name="Laura Palmero Esteban" userId="5665df28-9f72-4136-a940-00e686db2617" providerId="ADAL" clId="{582E4319-2868-456D-909F-639A8EF4DCFB}" dt="2024-03-19T20:32:38.323" v="380" actId="20577"/>
        <pc:sldMkLst>
          <pc:docMk/>
          <pc:sldMk cId="1490602177" sldId="332"/>
        </pc:sldMkLst>
      </pc:sldChg>
      <pc:sldChg chg="delSp new del mod modClrScheme chgLayout">
        <pc:chgData name="Laura Palmero Esteban" userId="5665df28-9f72-4136-a940-00e686db2617" providerId="ADAL" clId="{582E4319-2868-456D-909F-639A8EF4DCFB}" dt="2024-03-19T20:45:09.749" v="554" actId="47"/>
        <pc:sldMkLst>
          <pc:docMk/>
          <pc:sldMk cId="2966232712" sldId="333"/>
        </pc:sldMkLst>
      </pc:sldChg>
    </pc:docChg>
  </pc:docChgLst>
  <pc:docChgLst>
    <pc:chgData name="Laura Palmero Esteban" userId="5665df28-9f72-4136-a940-00e686db2617" providerId="ADAL" clId="{0E98D528-CB79-1A42-B1F0-6397A68F5567}"/>
    <pc:docChg chg="custSel addSld delSld modSld sldOrd modMainMaster">
      <pc:chgData name="Laura Palmero Esteban" userId="5665df28-9f72-4136-a940-00e686db2617" providerId="ADAL" clId="{0E98D528-CB79-1A42-B1F0-6397A68F5567}" dt="2024-03-16T19:36:03.716" v="1661" actId="2696"/>
      <pc:docMkLst>
        <pc:docMk/>
      </pc:docMkLst>
      <pc:sldChg chg="modSp mod modNotesTx">
        <pc:chgData name="Laura Palmero Esteban" userId="5665df28-9f72-4136-a940-00e686db2617" providerId="ADAL" clId="{0E98D528-CB79-1A42-B1F0-6397A68F5567}" dt="2024-03-16T19:08:01.979" v="1192" actId="20577"/>
        <pc:sldMkLst>
          <pc:docMk/>
          <pc:sldMk cId="3639595726" sldId="258"/>
        </pc:sldMkLst>
      </pc:sldChg>
      <pc:sldChg chg="modSp del">
        <pc:chgData name="Laura Palmero Esteban" userId="5665df28-9f72-4136-a940-00e686db2617" providerId="ADAL" clId="{0E98D528-CB79-1A42-B1F0-6397A68F5567}" dt="2024-03-16T19:08:38.300" v="1196" actId="2696"/>
        <pc:sldMkLst>
          <pc:docMk/>
          <pc:sldMk cId="341224126" sldId="259"/>
        </pc:sldMkLst>
      </pc:sldChg>
      <pc:sldChg chg="del">
        <pc:chgData name="Laura Palmero Esteban" userId="5665df28-9f72-4136-a940-00e686db2617" providerId="ADAL" clId="{0E98D528-CB79-1A42-B1F0-6397A68F5567}" dt="2024-03-16T18:27:47.136" v="758" actId="2696"/>
        <pc:sldMkLst>
          <pc:docMk/>
          <pc:sldMk cId="460698962" sldId="260"/>
        </pc:sldMkLst>
      </pc:sldChg>
      <pc:sldChg chg="del">
        <pc:chgData name="Laura Palmero Esteban" userId="5665df28-9f72-4136-a940-00e686db2617" providerId="ADAL" clId="{0E98D528-CB79-1A42-B1F0-6397A68F5567}" dt="2024-03-16T18:32:13.301" v="854" actId="2696"/>
        <pc:sldMkLst>
          <pc:docMk/>
          <pc:sldMk cId="3276044221" sldId="261"/>
        </pc:sldMkLst>
      </pc:sldChg>
      <pc:sldChg chg="del">
        <pc:chgData name="Laura Palmero Esteban" userId="5665df28-9f72-4136-a940-00e686db2617" providerId="ADAL" clId="{0E98D528-CB79-1A42-B1F0-6397A68F5567}" dt="2024-03-16T18:25:45.566" v="521" actId="2696"/>
        <pc:sldMkLst>
          <pc:docMk/>
          <pc:sldMk cId="3558489970" sldId="263"/>
        </pc:sldMkLst>
      </pc:sldChg>
      <pc:sldChg chg="del">
        <pc:chgData name="Laura Palmero Esteban" userId="5665df28-9f72-4136-a940-00e686db2617" providerId="ADAL" clId="{0E98D528-CB79-1A42-B1F0-6397A68F5567}" dt="2024-03-16T19:29:52.211" v="1587" actId="2696"/>
        <pc:sldMkLst>
          <pc:docMk/>
          <pc:sldMk cId="3791398836" sldId="265"/>
        </pc:sldMkLst>
      </pc:sldChg>
      <pc:sldChg chg="modSp mod">
        <pc:chgData name="Laura Palmero Esteban" userId="5665df28-9f72-4136-a940-00e686db2617" providerId="ADAL" clId="{0E98D528-CB79-1A42-B1F0-6397A68F5567}" dt="2024-03-16T18:29:51.467" v="773" actId="1076"/>
        <pc:sldMkLst>
          <pc:docMk/>
          <pc:sldMk cId="895915843" sldId="266"/>
        </pc:sldMkLst>
      </pc:sldChg>
      <pc:sldChg chg="del">
        <pc:chgData name="Laura Palmero Esteban" userId="5665df28-9f72-4136-a940-00e686db2617" providerId="ADAL" clId="{0E98D528-CB79-1A42-B1F0-6397A68F5567}" dt="2024-03-16T18:31:59.499" v="853" actId="2696"/>
        <pc:sldMkLst>
          <pc:docMk/>
          <pc:sldMk cId="1393720142" sldId="271"/>
        </pc:sldMkLst>
      </pc:sldChg>
      <pc:sldChg chg="ord">
        <pc:chgData name="Laura Palmero Esteban" userId="5665df28-9f72-4136-a940-00e686db2617" providerId="ADAL" clId="{0E98D528-CB79-1A42-B1F0-6397A68F5567}" dt="2024-03-16T19:01:38.429" v="1108" actId="20578"/>
        <pc:sldMkLst>
          <pc:docMk/>
          <pc:sldMk cId="3504825827" sldId="277"/>
        </pc:sldMkLst>
      </pc:sldChg>
      <pc:sldChg chg="del">
        <pc:chgData name="Laura Palmero Esteban" userId="5665df28-9f72-4136-a940-00e686db2617" providerId="ADAL" clId="{0E98D528-CB79-1A42-B1F0-6397A68F5567}" dt="2024-03-16T18:25:42.235" v="520" actId="2696"/>
        <pc:sldMkLst>
          <pc:docMk/>
          <pc:sldMk cId="648360063" sldId="278"/>
        </pc:sldMkLst>
      </pc:sldChg>
      <pc:sldChg chg="del">
        <pc:chgData name="Laura Palmero Esteban" userId="5665df28-9f72-4136-a940-00e686db2617" providerId="ADAL" clId="{0E98D528-CB79-1A42-B1F0-6397A68F5567}" dt="2024-03-16T18:32:31.134" v="855" actId="2696"/>
        <pc:sldMkLst>
          <pc:docMk/>
          <pc:sldMk cId="1760281633" sldId="310"/>
        </pc:sldMkLst>
      </pc:sldChg>
      <pc:sldChg chg="del">
        <pc:chgData name="Laura Palmero Esteban" userId="5665df28-9f72-4136-a940-00e686db2617" providerId="ADAL" clId="{0E98D528-CB79-1A42-B1F0-6397A68F5567}" dt="2024-03-16T18:28:35.445" v="761" actId="2696"/>
        <pc:sldMkLst>
          <pc:docMk/>
          <pc:sldMk cId="2226996216" sldId="313"/>
        </pc:sldMkLst>
      </pc:sldChg>
      <pc:sldChg chg="del">
        <pc:chgData name="Laura Palmero Esteban" userId="5665df28-9f72-4136-a940-00e686db2617" providerId="ADAL" clId="{0E98D528-CB79-1A42-B1F0-6397A68F5567}" dt="2024-03-16T18:25:47.557" v="522" actId="2696"/>
        <pc:sldMkLst>
          <pc:docMk/>
          <pc:sldMk cId="31773066" sldId="314"/>
        </pc:sldMkLst>
      </pc:sldChg>
      <pc:sldChg chg="del">
        <pc:chgData name="Laura Palmero Esteban" userId="5665df28-9f72-4136-a940-00e686db2617" providerId="ADAL" clId="{0E98D528-CB79-1A42-B1F0-6397A68F5567}" dt="2024-03-16T18:26:17.579" v="524" actId="2696"/>
        <pc:sldMkLst>
          <pc:docMk/>
          <pc:sldMk cId="4118911101" sldId="318"/>
        </pc:sldMkLst>
      </pc:sldChg>
      <pc:sldChg chg="modSp mod">
        <pc:chgData name="Laura Palmero Esteban" userId="5665df28-9f72-4136-a940-00e686db2617" providerId="ADAL" clId="{0E98D528-CB79-1A42-B1F0-6397A68F5567}" dt="2024-03-16T19:31:10.480" v="1639" actId="20577"/>
        <pc:sldMkLst>
          <pc:docMk/>
          <pc:sldMk cId="1308985378" sldId="319"/>
        </pc:sldMkLst>
      </pc:sldChg>
      <pc:sldChg chg="addSp delSp modSp del mod">
        <pc:chgData name="Laura Palmero Esteban" userId="5665df28-9f72-4136-a940-00e686db2617" providerId="ADAL" clId="{0E98D528-CB79-1A42-B1F0-6397A68F5567}" dt="2024-03-16T18:30:16.948" v="774" actId="2696"/>
        <pc:sldMkLst>
          <pc:docMk/>
          <pc:sldMk cId="2587958209" sldId="320"/>
        </pc:sldMkLst>
      </pc:sldChg>
      <pc:sldChg chg="addSp modSp add">
        <pc:chgData name="Laura Palmero Esteban" userId="5665df28-9f72-4136-a940-00e686db2617" providerId="ADAL" clId="{0E98D528-CB79-1A42-B1F0-6397A68F5567}" dt="2024-03-16T19:32:49.310" v="1660" actId="113"/>
        <pc:sldMkLst>
          <pc:docMk/>
          <pc:sldMk cId="3984212628" sldId="320"/>
        </pc:sldMkLst>
      </pc:sldChg>
      <pc:sldChg chg="del">
        <pc:chgData name="Laura Palmero Esteban" userId="5665df28-9f72-4136-a940-00e686db2617" providerId="ADAL" clId="{0E98D528-CB79-1A42-B1F0-6397A68F5567}" dt="2024-03-16T18:28:16.966" v="760" actId="2696"/>
        <pc:sldMkLst>
          <pc:docMk/>
          <pc:sldMk cId="2093203245" sldId="321"/>
        </pc:sldMkLst>
      </pc:sldChg>
      <pc:sldChg chg="del ord">
        <pc:chgData name="Laura Palmero Esteban" userId="5665df28-9f72-4136-a940-00e686db2617" providerId="ADAL" clId="{0E98D528-CB79-1A42-B1F0-6397A68F5567}" dt="2024-03-16T19:08:52.603" v="1201" actId="2696"/>
        <pc:sldMkLst>
          <pc:docMk/>
          <pc:sldMk cId="613090754" sldId="322"/>
        </pc:sldMkLst>
      </pc:sldChg>
      <pc:sldChg chg="addSp delSp modSp new del mod modClrScheme chgLayout">
        <pc:chgData name="Laura Palmero Esteban" userId="5665df28-9f72-4136-a940-00e686db2617" providerId="ADAL" clId="{0E98D528-CB79-1A42-B1F0-6397A68F5567}" dt="2024-03-16T18:30:16.948" v="774" actId="2696"/>
        <pc:sldMkLst>
          <pc:docMk/>
          <pc:sldMk cId="2198562880" sldId="323"/>
        </pc:sldMkLst>
      </pc:sldChg>
      <pc:sldChg chg="addSp delSp modSp add mod">
        <pc:chgData name="Laura Palmero Esteban" userId="5665df28-9f72-4136-a940-00e686db2617" providerId="ADAL" clId="{0E98D528-CB79-1A42-B1F0-6397A68F5567}" dt="2024-03-16T19:12:34.148" v="1396" actId="21"/>
        <pc:sldMkLst>
          <pc:docMk/>
          <pc:sldMk cId="3044254160" sldId="323"/>
        </pc:sldMkLst>
      </pc:sldChg>
      <pc:sldChg chg="add">
        <pc:chgData name="Laura Palmero Esteban" userId="5665df28-9f72-4136-a940-00e686db2617" providerId="ADAL" clId="{0E98D528-CB79-1A42-B1F0-6397A68F5567}" dt="2024-03-16T18:30:20.137" v="775"/>
        <pc:sldMkLst>
          <pc:docMk/>
          <pc:sldMk cId="867814070" sldId="324"/>
        </pc:sldMkLst>
      </pc:sldChg>
      <pc:sldChg chg="modSp new del mod">
        <pc:chgData name="Laura Palmero Esteban" userId="5665df28-9f72-4136-a940-00e686db2617" providerId="ADAL" clId="{0E98D528-CB79-1A42-B1F0-6397A68F5567}" dt="2024-03-16T18:30:16.948" v="774" actId="2696"/>
        <pc:sldMkLst>
          <pc:docMk/>
          <pc:sldMk cId="2483506311" sldId="324"/>
        </pc:sldMkLst>
      </pc:sldChg>
      <pc:sldChg chg="add">
        <pc:chgData name="Laura Palmero Esteban" userId="5665df28-9f72-4136-a940-00e686db2617" providerId="ADAL" clId="{0E98D528-CB79-1A42-B1F0-6397A68F5567}" dt="2024-03-16T18:30:20.137" v="775"/>
        <pc:sldMkLst>
          <pc:docMk/>
          <pc:sldMk cId="2608815590" sldId="325"/>
        </pc:sldMkLst>
      </pc:sldChg>
      <pc:sldChg chg="modSp new del mod">
        <pc:chgData name="Laura Palmero Esteban" userId="5665df28-9f72-4136-a940-00e686db2617" providerId="ADAL" clId="{0E98D528-CB79-1A42-B1F0-6397A68F5567}" dt="2024-03-16T18:30:16.948" v="774" actId="2696"/>
        <pc:sldMkLst>
          <pc:docMk/>
          <pc:sldMk cId="3180271325" sldId="325"/>
        </pc:sldMkLst>
      </pc:sldChg>
      <pc:sldChg chg="modSp new mod">
        <pc:chgData name="Laura Palmero Esteban" userId="5665df28-9f72-4136-a940-00e686db2617" providerId="ADAL" clId="{0E98D528-CB79-1A42-B1F0-6397A68F5567}" dt="2024-03-16T18:31:34.395" v="852" actId="20577"/>
        <pc:sldMkLst>
          <pc:docMk/>
          <pc:sldMk cId="3249050474" sldId="326"/>
        </pc:sldMkLst>
      </pc:sldChg>
      <pc:sldChg chg="addSp delSp modSp new mod">
        <pc:chgData name="Laura Palmero Esteban" userId="5665df28-9f72-4136-a940-00e686db2617" providerId="ADAL" clId="{0E98D528-CB79-1A42-B1F0-6397A68F5567}" dt="2024-03-16T19:00:48.519" v="1101" actId="12269"/>
        <pc:sldMkLst>
          <pc:docMk/>
          <pc:sldMk cId="2005759467" sldId="327"/>
        </pc:sldMkLst>
      </pc:sldChg>
      <pc:sldChg chg="new del">
        <pc:chgData name="Laura Palmero Esteban" userId="5665df28-9f72-4136-a940-00e686db2617" providerId="ADAL" clId="{0E98D528-CB79-1A42-B1F0-6397A68F5567}" dt="2024-03-16T19:07:23.138" v="1110" actId="2696"/>
        <pc:sldMkLst>
          <pc:docMk/>
          <pc:sldMk cId="1088088561" sldId="328"/>
        </pc:sldMkLst>
      </pc:sldChg>
      <pc:sldChg chg="modSp new mod ord">
        <pc:chgData name="Laura Palmero Esteban" userId="5665df28-9f72-4136-a940-00e686db2617" providerId="ADAL" clId="{0E98D528-CB79-1A42-B1F0-6397A68F5567}" dt="2024-03-16T19:08:58.837" v="1205" actId="20577"/>
        <pc:sldMkLst>
          <pc:docMk/>
          <pc:sldMk cId="2070864211" sldId="328"/>
        </pc:sldMkLst>
      </pc:sldChg>
      <pc:sldChg chg="modSp new del mod">
        <pc:chgData name="Laura Palmero Esteban" userId="5665df28-9f72-4136-a940-00e686db2617" providerId="ADAL" clId="{0E98D528-CB79-1A42-B1F0-6397A68F5567}" dt="2024-03-16T19:36:03.716" v="1661" actId="2696"/>
        <pc:sldMkLst>
          <pc:docMk/>
          <pc:sldMk cId="382935115" sldId="329"/>
        </pc:sldMkLst>
      </pc:sldChg>
      <pc:sldChg chg="modSp new del mod">
        <pc:chgData name="Laura Palmero Esteban" userId="5665df28-9f72-4136-a940-00e686db2617" providerId="ADAL" clId="{0E98D528-CB79-1A42-B1F0-6397A68F5567}" dt="2024-03-16T19:12:16.358" v="1390" actId="2696"/>
        <pc:sldMkLst>
          <pc:docMk/>
          <pc:sldMk cId="2998694619" sldId="329"/>
        </pc:sldMkLst>
      </pc:sldChg>
      <pc:sldChg chg="modSp new mod">
        <pc:chgData name="Laura Palmero Esteban" userId="5665df28-9f72-4136-a940-00e686db2617" providerId="ADAL" clId="{0E98D528-CB79-1A42-B1F0-6397A68F5567}" dt="2024-03-16T19:29:49.121" v="1586" actId="20577"/>
        <pc:sldMkLst>
          <pc:docMk/>
          <pc:sldMk cId="2283050491" sldId="330"/>
        </pc:sldMkLst>
      </pc:sldChg>
      <pc:sldMasterChg chg="addSp modSp">
        <pc:chgData name="Laura Palmero Esteban" userId="5665df28-9f72-4136-a940-00e686db2617" providerId="ADAL" clId="{0E98D528-CB79-1A42-B1F0-6397A68F5567}" dt="2024-03-16T19:12:44.272" v="1397"/>
        <pc:sldMasterMkLst>
          <pc:docMk/>
          <pc:sldMasterMk cId="2216014749" sldId="2147483660"/>
        </pc:sldMasterMkLst>
      </pc:sldMasterChg>
    </pc:docChg>
  </pc:docChgLst>
  <pc:docChgLst>
    <pc:chgData name="Laura Palmero Esteban" userId="5665df28-9f72-4136-a940-00e686db2617" providerId="ADAL" clId="{2610D91B-0CAF-BD47-B19F-833E5A8F6177}"/>
    <pc:docChg chg="undo custSel addSld delSld modSld">
      <pc:chgData name="Laura Palmero Esteban" userId="5665df28-9f72-4136-a940-00e686db2617" providerId="ADAL" clId="{2610D91B-0CAF-BD47-B19F-833E5A8F6177}" dt="2025-06-23T08:33:44.819" v="4688" actId="20577"/>
      <pc:docMkLst>
        <pc:docMk/>
      </pc:docMkLst>
      <pc:sldChg chg="modSp mod">
        <pc:chgData name="Laura Palmero Esteban" userId="5665df28-9f72-4136-a940-00e686db2617" providerId="ADAL" clId="{2610D91B-0CAF-BD47-B19F-833E5A8F6177}" dt="2025-06-22T07:53:11.382" v="1650" actId="1076"/>
        <pc:sldMkLst>
          <pc:docMk/>
          <pc:sldMk cId="3504825827" sldId="277"/>
        </pc:sldMkLst>
        <pc:spChg chg="mod">
          <ac:chgData name="Laura Palmero Esteban" userId="5665df28-9f72-4136-a940-00e686db2617" providerId="ADAL" clId="{2610D91B-0CAF-BD47-B19F-833E5A8F6177}" dt="2025-06-22T07:52:09.836" v="1633" actId="1076"/>
          <ac:spMkLst>
            <pc:docMk/>
            <pc:sldMk cId="3504825827" sldId="277"/>
            <ac:spMk id="5" creationId="{8200692E-D306-30DE-987F-D8558DC91368}"/>
          </ac:spMkLst>
        </pc:spChg>
        <pc:spChg chg="mod">
          <ac:chgData name="Laura Palmero Esteban" userId="5665df28-9f72-4136-a940-00e686db2617" providerId="ADAL" clId="{2610D91B-0CAF-BD47-B19F-833E5A8F6177}" dt="2025-06-22T07:52:07.947" v="1632" actId="1076"/>
          <ac:spMkLst>
            <pc:docMk/>
            <pc:sldMk cId="3504825827" sldId="277"/>
            <ac:spMk id="6" creationId="{BF9D5B02-EAEF-4FB5-C970-ADE9C6392FD8}"/>
          </ac:spMkLst>
        </pc:spChg>
        <pc:spChg chg="mod">
          <ac:chgData name="Laura Palmero Esteban" userId="5665df28-9f72-4136-a940-00e686db2617" providerId="ADAL" clId="{2610D91B-0CAF-BD47-B19F-833E5A8F6177}" dt="2025-06-22T07:52:11.315" v="1634" actId="1076"/>
          <ac:spMkLst>
            <pc:docMk/>
            <pc:sldMk cId="3504825827" sldId="277"/>
            <ac:spMk id="7" creationId="{7F50B4C0-4F95-3E0E-7322-6869ACC23DDA}"/>
          </ac:spMkLst>
        </pc:spChg>
        <pc:spChg chg="mod">
          <ac:chgData name="Laura Palmero Esteban" userId="5665df28-9f72-4136-a940-00e686db2617" providerId="ADAL" clId="{2610D91B-0CAF-BD47-B19F-833E5A8F6177}" dt="2025-06-22T07:53:11.382" v="1650" actId="1076"/>
          <ac:spMkLst>
            <pc:docMk/>
            <pc:sldMk cId="3504825827" sldId="277"/>
            <ac:spMk id="8" creationId="{D365F8A5-3EA0-96B7-4DF2-CB2481B94048}"/>
          </ac:spMkLst>
        </pc:spChg>
        <pc:spChg chg="mod">
          <ac:chgData name="Laura Palmero Esteban" userId="5665df28-9f72-4136-a940-00e686db2617" providerId="ADAL" clId="{2610D91B-0CAF-BD47-B19F-833E5A8F6177}" dt="2025-06-22T07:53:01.018" v="1646" actId="14100"/>
          <ac:spMkLst>
            <pc:docMk/>
            <pc:sldMk cId="3504825827" sldId="277"/>
            <ac:spMk id="9" creationId="{84F7CCD1-451C-3470-37BD-A056C60D268C}"/>
          </ac:spMkLst>
        </pc:spChg>
        <pc:spChg chg="mod">
          <ac:chgData name="Laura Palmero Esteban" userId="5665df28-9f72-4136-a940-00e686db2617" providerId="ADAL" clId="{2610D91B-0CAF-BD47-B19F-833E5A8F6177}" dt="2025-06-22T07:53:08.381" v="1649" actId="1076"/>
          <ac:spMkLst>
            <pc:docMk/>
            <pc:sldMk cId="3504825827" sldId="277"/>
            <ac:spMk id="10" creationId="{86A5010E-AF8B-B866-7157-2ACB16D180C7}"/>
          </ac:spMkLst>
        </pc:spChg>
        <pc:spChg chg="mod">
          <ac:chgData name="Laura Palmero Esteban" userId="5665df28-9f72-4136-a940-00e686db2617" providerId="ADAL" clId="{2610D91B-0CAF-BD47-B19F-833E5A8F6177}" dt="2025-06-22T07:52:33.632" v="1640" actId="403"/>
          <ac:spMkLst>
            <pc:docMk/>
            <pc:sldMk cId="3504825827" sldId="277"/>
            <ac:spMk id="11" creationId="{9712E455-E8C4-9678-BB00-8175E93566DE}"/>
          </ac:spMkLst>
        </pc:spChg>
        <pc:spChg chg="mod">
          <ac:chgData name="Laura Palmero Esteban" userId="5665df28-9f72-4136-a940-00e686db2617" providerId="ADAL" clId="{2610D91B-0CAF-BD47-B19F-833E5A8F6177}" dt="2025-06-22T07:52:00.872" v="1631" actId="255"/>
          <ac:spMkLst>
            <pc:docMk/>
            <pc:sldMk cId="3504825827" sldId="277"/>
            <ac:spMk id="12" creationId="{5A8CC9B0-80EE-4CC0-4374-2B6A3371F980}"/>
          </ac:spMkLst>
        </pc:spChg>
        <pc:spChg chg="mod">
          <ac:chgData name="Laura Palmero Esteban" userId="5665df28-9f72-4136-a940-00e686db2617" providerId="ADAL" clId="{2610D91B-0CAF-BD47-B19F-833E5A8F6177}" dt="2025-06-22T07:52:39.070" v="1642" actId="403"/>
          <ac:spMkLst>
            <pc:docMk/>
            <pc:sldMk cId="3504825827" sldId="277"/>
            <ac:spMk id="14" creationId="{8C3B6DF1-AE1B-0105-2554-AE0D5941F76D}"/>
          </ac:spMkLst>
        </pc:spChg>
      </pc:sldChg>
      <pc:sldChg chg="modSp mod">
        <pc:chgData name="Laura Palmero Esteban" userId="5665df28-9f72-4136-a940-00e686db2617" providerId="ADAL" clId="{2610D91B-0CAF-BD47-B19F-833E5A8F6177}" dt="2025-06-18T21:30:58.823" v="984" actId="113"/>
        <pc:sldMkLst>
          <pc:docMk/>
          <pc:sldMk cId="2663657417" sldId="311"/>
        </pc:sldMkLst>
        <pc:spChg chg="mod">
          <ac:chgData name="Laura Palmero Esteban" userId="5665df28-9f72-4136-a940-00e686db2617" providerId="ADAL" clId="{2610D91B-0CAF-BD47-B19F-833E5A8F6177}" dt="2025-06-18T21:30:58.823" v="984" actId="113"/>
          <ac:spMkLst>
            <pc:docMk/>
            <pc:sldMk cId="2663657417" sldId="311"/>
            <ac:spMk id="5" creationId="{0C9C8C48-D6B5-8DD4-B65D-8B222EBA55E6}"/>
          </ac:spMkLst>
        </pc:spChg>
      </pc:sldChg>
      <pc:sldChg chg="modSp mod">
        <pc:chgData name="Laura Palmero Esteban" userId="5665df28-9f72-4136-a940-00e686db2617" providerId="ADAL" clId="{2610D91B-0CAF-BD47-B19F-833E5A8F6177}" dt="2025-06-18T12:13:27.594" v="2" actId="20577"/>
        <pc:sldMkLst>
          <pc:docMk/>
          <pc:sldMk cId="3044254160" sldId="323"/>
        </pc:sldMkLst>
        <pc:spChg chg="mod">
          <ac:chgData name="Laura Palmero Esteban" userId="5665df28-9f72-4136-a940-00e686db2617" providerId="ADAL" clId="{2610D91B-0CAF-BD47-B19F-833E5A8F6177}" dt="2025-06-18T12:13:27.594" v="2" actId="20577"/>
          <ac:spMkLst>
            <pc:docMk/>
            <pc:sldMk cId="3044254160" sldId="323"/>
            <ac:spMk id="11" creationId="{4AF299C3-40D5-15E5-14B9-BE5EB5C92279}"/>
          </ac:spMkLst>
        </pc:spChg>
      </pc:sldChg>
      <pc:sldChg chg="modSp del mod">
        <pc:chgData name="Laura Palmero Esteban" userId="5665df28-9f72-4136-a940-00e686db2617" providerId="ADAL" clId="{2610D91B-0CAF-BD47-B19F-833E5A8F6177}" dt="2025-06-18T21:22:01.269" v="819" actId="2696"/>
        <pc:sldMkLst>
          <pc:docMk/>
          <pc:sldMk cId="3249050474" sldId="326"/>
        </pc:sldMkLst>
      </pc:sldChg>
      <pc:sldChg chg="addSp delSp modSp mod">
        <pc:chgData name="Laura Palmero Esteban" userId="5665df28-9f72-4136-a940-00e686db2617" providerId="ADAL" clId="{2610D91B-0CAF-BD47-B19F-833E5A8F6177}" dt="2025-06-22T09:22:15.486" v="4608" actId="120"/>
        <pc:sldMkLst>
          <pc:docMk/>
          <pc:sldMk cId="1490602177" sldId="332"/>
        </pc:sldMkLst>
        <pc:spChg chg="del mod">
          <ac:chgData name="Laura Palmero Esteban" userId="5665df28-9f72-4136-a940-00e686db2617" providerId="ADAL" clId="{2610D91B-0CAF-BD47-B19F-833E5A8F6177}" dt="2025-06-22T09:16:42.995" v="4514" actId="478"/>
          <ac:spMkLst>
            <pc:docMk/>
            <pc:sldMk cId="1490602177" sldId="332"/>
            <ac:spMk id="2" creationId="{39E4228B-D9D0-5200-F91E-041C5FC43BA5}"/>
          </ac:spMkLst>
        </pc:spChg>
        <pc:spChg chg="add del mod">
          <ac:chgData name="Laura Palmero Esteban" userId="5665df28-9f72-4136-a940-00e686db2617" providerId="ADAL" clId="{2610D91B-0CAF-BD47-B19F-833E5A8F6177}" dt="2025-06-22T09:16:45.340" v="4515" actId="478"/>
          <ac:spMkLst>
            <pc:docMk/>
            <pc:sldMk cId="1490602177" sldId="332"/>
            <ac:spMk id="4" creationId="{59532A75-6AC7-0248-66E2-AB82618924D9}"/>
          </ac:spMkLst>
        </pc:spChg>
        <pc:spChg chg="add mod">
          <ac:chgData name="Laura Palmero Esteban" userId="5665df28-9f72-4136-a940-00e686db2617" providerId="ADAL" clId="{2610D91B-0CAF-BD47-B19F-833E5A8F6177}" dt="2025-06-18T21:17:24.807" v="625"/>
          <ac:spMkLst>
            <pc:docMk/>
            <pc:sldMk cId="1490602177" sldId="332"/>
            <ac:spMk id="7" creationId="{0EA2816C-13A7-58C3-3A89-96D0E9068E36}"/>
          </ac:spMkLst>
        </pc:spChg>
        <pc:spChg chg="add mod">
          <ac:chgData name="Laura Palmero Esteban" userId="5665df28-9f72-4136-a940-00e686db2617" providerId="ADAL" clId="{2610D91B-0CAF-BD47-B19F-833E5A8F6177}" dt="2025-06-18T21:17:24.807" v="625"/>
          <ac:spMkLst>
            <pc:docMk/>
            <pc:sldMk cId="1490602177" sldId="332"/>
            <ac:spMk id="8" creationId="{1A99E418-6036-FA62-79C2-CE11A05936FE}"/>
          </ac:spMkLst>
        </pc:spChg>
        <pc:spChg chg="add mod">
          <ac:chgData name="Laura Palmero Esteban" userId="5665df28-9f72-4136-a940-00e686db2617" providerId="ADAL" clId="{2610D91B-0CAF-BD47-B19F-833E5A8F6177}" dt="2025-06-18T21:17:34.672" v="627"/>
          <ac:spMkLst>
            <pc:docMk/>
            <pc:sldMk cId="1490602177" sldId="332"/>
            <ac:spMk id="10" creationId="{137564D9-C7FB-5E3B-AAF3-369BEC01B8A4}"/>
          </ac:spMkLst>
        </pc:spChg>
        <pc:spChg chg="mod">
          <ac:chgData name="Laura Palmero Esteban" userId="5665df28-9f72-4136-a940-00e686db2617" providerId="ADAL" clId="{2610D91B-0CAF-BD47-B19F-833E5A8F6177}" dt="2025-06-22T09:16:48.219" v="4516" actId="1076"/>
          <ac:spMkLst>
            <pc:docMk/>
            <pc:sldMk cId="1490602177" sldId="332"/>
            <ac:spMk id="12" creationId="{019196C7-0920-59D5-91DD-DE5AF0F93616}"/>
          </ac:spMkLst>
        </pc:spChg>
        <pc:spChg chg="mod">
          <ac:chgData name="Laura Palmero Esteban" userId="5665df28-9f72-4136-a940-00e686db2617" providerId="ADAL" clId="{2610D91B-0CAF-BD47-B19F-833E5A8F6177}" dt="2025-06-22T09:22:15.486" v="4608" actId="120"/>
          <ac:spMkLst>
            <pc:docMk/>
            <pc:sldMk cId="1490602177" sldId="332"/>
            <ac:spMk id="13" creationId="{09202652-2EF0-EEFE-14E3-2510EB2F793D}"/>
          </ac:spMkLst>
        </pc:spChg>
        <pc:spChg chg="add mod">
          <ac:chgData name="Laura Palmero Esteban" userId="5665df28-9f72-4136-a940-00e686db2617" providerId="ADAL" clId="{2610D91B-0CAF-BD47-B19F-833E5A8F6177}" dt="2025-06-22T09:16:58.353" v="4519" actId="1076"/>
          <ac:spMkLst>
            <pc:docMk/>
            <pc:sldMk cId="1490602177" sldId="332"/>
            <ac:spMk id="14" creationId="{DDFA1C35-9994-B1A5-D4BD-AF5EF7FFC4C8}"/>
          </ac:spMkLst>
        </pc:spChg>
        <pc:grpChg chg="add mod">
          <ac:chgData name="Laura Palmero Esteban" userId="5665df28-9f72-4136-a940-00e686db2617" providerId="ADAL" clId="{2610D91B-0CAF-BD47-B19F-833E5A8F6177}" dt="2025-06-22T09:16:51.589" v="4517" actId="1076"/>
          <ac:grpSpMkLst>
            <pc:docMk/>
            <pc:sldMk cId="1490602177" sldId="332"/>
            <ac:grpSpMk id="6" creationId="{AB0ABA32-7661-AA0F-0560-7F84E99C0831}"/>
          </ac:grpSpMkLst>
        </pc:grpChg>
        <pc:grpChg chg="add mod">
          <ac:chgData name="Laura Palmero Esteban" userId="5665df28-9f72-4136-a940-00e686db2617" providerId="ADAL" clId="{2610D91B-0CAF-BD47-B19F-833E5A8F6177}" dt="2025-06-22T09:17:01.354" v="4520" actId="1076"/>
          <ac:grpSpMkLst>
            <pc:docMk/>
            <pc:sldMk cId="1490602177" sldId="332"/>
            <ac:grpSpMk id="9" creationId="{D9E910A9-13AC-0083-0762-EBC0BD18A1BD}"/>
          </ac:grpSpMkLst>
        </pc:grpChg>
      </pc:sldChg>
      <pc:sldChg chg="modSp">
        <pc:chgData name="Laura Palmero Esteban" userId="5665df28-9f72-4136-a940-00e686db2617" providerId="ADAL" clId="{2610D91B-0CAF-BD47-B19F-833E5A8F6177}" dt="2025-06-18T12:27:09.423" v="18" actId="20577"/>
        <pc:sldMkLst>
          <pc:docMk/>
          <pc:sldMk cId="752958389" sldId="333"/>
        </pc:sldMkLst>
        <pc:graphicFrameChg chg="mod">
          <ac:chgData name="Laura Palmero Esteban" userId="5665df28-9f72-4136-a940-00e686db2617" providerId="ADAL" clId="{2610D91B-0CAF-BD47-B19F-833E5A8F6177}" dt="2025-06-18T12:27:09.423" v="18" actId="20577"/>
          <ac:graphicFrameMkLst>
            <pc:docMk/>
            <pc:sldMk cId="752958389" sldId="333"/>
            <ac:graphicFrameMk id="2" creationId="{46DA8F77-1106-5665-0205-468151023403}"/>
          </ac:graphicFrameMkLst>
        </pc:graphicFrameChg>
      </pc:sldChg>
      <pc:sldChg chg="modSp mod">
        <pc:chgData name="Laura Palmero Esteban" userId="5665df28-9f72-4136-a940-00e686db2617" providerId="ADAL" clId="{2610D91B-0CAF-BD47-B19F-833E5A8F6177}" dt="2025-06-22T09:29:22.828" v="4675" actId="404"/>
        <pc:sldMkLst>
          <pc:docMk/>
          <pc:sldMk cId="3426267408" sldId="334"/>
        </pc:sldMkLst>
        <pc:graphicFrameChg chg="mod modGraphic">
          <ac:chgData name="Laura Palmero Esteban" userId="5665df28-9f72-4136-a940-00e686db2617" providerId="ADAL" clId="{2610D91B-0CAF-BD47-B19F-833E5A8F6177}" dt="2025-06-22T09:29:22.828" v="4675" actId="404"/>
          <ac:graphicFrameMkLst>
            <pc:docMk/>
            <pc:sldMk cId="3426267408" sldId="334"/>
            <ac:graphicFrameMk id="3" creationId="{982615E4-6E24-A226-8D90-A0BB903259B4}"/>
          </ac:graphicFrameMkLst>
        </pc:graphicFrameChg>
      </pc:sldChg>
      <pc:sldChg chg="addSp delSp modSp mod">
        <pc:chgData name="Laura Palmero Esteban" userId="5665df28-9f72-4136-a940-00e686db2617" providerId="ADAL" clId="{2610D91B-0CAF-BD47-B19F-833E5A8F6177}" dt="2025-06-22T09:16:23.109" v="4513" actId="14100"/>
        <pc:sldMkLst>
          <pc:docMk/>
          <pc:sldMk cId="4151774703" sldId="335"/>
        </pc:sldMkLst>
        <pc:spChg chg="del mod">
          <ac:chgData name="Laura Palmero Esteban" userId="5665df28-9f72-4136-a940-00e686db2617" providerId="ADAL" clId="{2610D91B-0CAF-BD47-B19F-833E5A8F6177}" dt="2025-06-22T09:13:49.290" v="4423" actId="478"/>
          <ac:spMkLst>
            <pc:docMk/>
            <pc:sldMk cId="4151774703" sldId="335"/>
            <ac:spMk id="2" creationId="{698C209B-7F31-D60F-C865-83B691D09571}"/>
          </ac:spMkLst>
        </pc:spChg>
        <pc:spChg chg="add del mod">
          <ac:chgData name="Laura Palmero Esteban" userId="5665df28-9f72-4136-a940-00e686db2617" providerId="ADAL" clId="{2610D91B-0CAF-BD47-B19F-833E5A8F6177}" dt="2025-06-22T09:13:50.843" v="4424" actId="478"/>
          <ac:spMkLst>
            <pc:docMk/>
            <pc:sldMk cId="4151774703" sldId="335"/>
            <ac:spMk id="4" creationId="{77C104DA-6C94-51A6-9384-92B5076DA787}"/>
          </ac:spMkLst>
        </pc:spChg>
        <pc:spChg chg="mod">
          <ac:chgData name="Laura Palmero Esteban" userId="5665df28-9f72-4136-a940-00e686db2617" providerId="ADAL" clId="{2610D91B-0CAF-BD47-B19F-833E5A8F6177}" dt="2025-06-22T09:13:55.817" v="4425" actId="1076"/>
          <ac:spMkLst>
            <pc:docMk/>
            <pc:sldMk cId="4151774703" sldId="335"/>
            <ac:spMk id="6" creationId="{7A3AB557-314A-A178-72A2-9F582749298B}"/>
          </ac:spMkLst>
        </pc:spChg>
        <pc:spChg chg="mod">
          <ac:chgData name="Laura Palmero Esteban" userId="5665df28-9f72-4136-a940-00e686db2617" providerId="ADAL" clId="{2610D91B-0CAF-BD47-B19F-833E5A8F6177}" dt="2025-06-22T09:16:14.946" v="4511" actId="20577"/>
          <ac:spMkLst>
            <pc:docMk/>
            <pc:sldMk cId="4151774703" sldId="335"/>
            <ac:spMk id="7" creationId="{B684D43C-EC84-A3BE-1A88-CFE899A1A4B9}"/>
          </ac:spMkLst>
        </pc:spChg>
        <pc:spChg chg="add mod">
          <ac:chgData name="Laura Palmero Esteban" userId="5665df28-9f72-4136-a940-00e686db2617" providerId="ADAL" clId="{2610D91B-0CAF-BD47-B19F-833E5A8F6177}" dt="2025-06-18T21:15:56.041" v="596"/>
          <ac:spMkLst>
            <pc:docMk/>
            <pc:sldMk cId="4151774703" sldId="335"/>
            <ac:spMk id="12" creationId="{A93D3DC3-EEC0-6134-3337-C7D202379D4B}"/>
          </ac:spMkLst>
        </pc:spChg>
        <pc:spChg chg="add mod">
          <ac:chgData name="Laura Palmero Esteban" userId="5665df28-9f72-4136-a940-00e686db2617" providerId="ADAL" clId="{2610D91B-0CAF-BD47-B19F-833E5A8F6177}" dt="2025-06-18T21:15:56.041" v="596"/>
          <ac:spMkLst>
            <pc:docMk/>
            <pc:sldMk cId="4151774703" sldId="335"/>
            <ac:spMk id="13" creationId="{9932A960-5DA3-1AF4-F2AF-F5461BF88181}"/>
          </ac:spMkLst>
        </pc:spChg>
        <pc:spChg chg="add mod">
          <ac:chgData name="Laura Palmero Esteban" userId="5665df28-9f72-4136-a940-00e686db2617" providerId="ADAL" clId="{2610D91B-0CAF-BD47-B19F-833E5A8F6177}" dt="2025-06-18T21:16:04.310" v="599"/>
          <ac:spMkLst>
            <pc:docMk/>
            <pc:sldMk cId="4151774703" sldId="335"/>
            <ac:spMk id="15" creationId="{B3D19C16-F143-60AC-6B06-FC1D106951E8}"/>
          </ac:spMkLst>
        </pc:spChg>
        <pc:spChg chg="add mod">
          <ac:chgData name="Laura Palmero Esteban" userId="5665df28-9f72-4136-a940-00e686db2617" providerId="ADAL" clId="{2610D91B-0CAF-BD47-B19F-833E5A8F6177}" dt="2025-06-22T09:16:19.530" v="4512" actId="403"/>
          <ac:spMkLst>
            <pc:docMk/>
            <pc:sldMk cId="4151774703" sldId="335"/>
            <ac:spMk id="16" creationId="{D4F6B70A-E2CA-79CF-3237-BAFD51AA40E9}"/>
          </ac:spMkLst>
        </pc:spChg>
        <pc:grpChg chg="add mod">
          <ac:chgData name="Laura Palmero Esteban" userId="5665df28-9f72-4136-a940-00e686db2617" providerId="ADAL" clId="{2610D91B-0CAF-BD47-B19F-833E5A8F6177}" dt="2025-06-22T09:13:59.936" v="4426" actId="1076"/>
          <ac:grpSpMkLst>
            <pc:docMk/>
            <pc:sldMk cId="4151774703" sldId="335"/>
            <ac:grpSpMk id="11" creationId="{901DBE6E-476B-F663-61C3-489D24A85C11}"/>
          </ac:grpSpMkLst>
        </pc:grpChg>
        <pc:grpChg chg="add mod">
          <ac:chgData name="Laura Palmero Esteban" userId="5665df28-9f72-4136-a940-00e686db2617" providerId="ADAL" clId="{2610D91B-0CAF-BD47-B19F-833E5A8F6177}" dt="2025-06-22T09:16:23.109" v="4513" actId="14100"/>
          <ac:grpSpMkLst>
            <pc:docMk/>
            <pc:sldMk cId="4151774703" sldId="335"/>
            <ac:grpSpMk id="14" creationId="{EAF52DAA-A5AC-18F6-2FF5-0B5BB236D0EF}"/>
          </ac:grpSpMkLst>
        </pc:grpChg>
      </pc:sldChg>
      <pc:sldChg chg="addSp delSp modSp mod">
        <pc:chgData name="Laura Palmero Esteban" userId="5665df28-9f72-4136-a940-00e686db2617" providerId="ADAL" clId="{2610D91B-0CAF-BD47-B19F-833E5A8F6177}" dt="2025-06-23T08:33:44.819" v="4688" actId="20577"/>
        <pc:sldMkLst>
          <pc:docMk/>
          <pc:sldMk cId="1737408382" sldId="336"/>
        </pc:sldMkLst>
        <pc:spChg chg="del mod">
          <ac:chgData name="Laura Palmero Esteban" userId="5665df28-9f72-4136-a940-00e686db2617" providerId="ADAL" clId="{2610D91B-0CAF-BD47-B19F-833E5A8F6177}" dt="2025-06-22T09:19:59.617" v="4572" actId="478"/>
          <ac:spMkLst>
            <pc:docMk/>
            <pc:sldMk cId="1737408382" sldId="336"/>
            <ac:spMk id="2" creationId="{C372A139-58F2-CAA6-4CAB-E844F6B26A87}"/>
          </ac:spMkLst>
        </pc:spChg>
        <pc:spChg chg="add del mod">
          <ac:chgData name="Laura Palmero Esteban" userId="5665df28-9f72-4136-a940-00e686db2617" providerId="ADAL" clId="{2610D91B-0CAF-BD47-B19F-833E5A8F6177}" dt="2025-06-22T09:20:01.188" v="4573" actId="478"/>
          <ac:spMkLst>
            <pc:docMk/>
            <pc:sldMk cId="1737408382" sldId="336"/>
            <ac:spMk id="4" creationId="{2DE570C5-D7C8-4A1C-7ED3-A5E699877366}"/>
          </ac:spMkLst>
        </pc:spChg>
        <pc:spChg chg="mod">
          <ac:chgData name="Laura Palmero Esteban" userId="5665df28-9f72-4136-a940-00e686db2617" providerId="ADAL" clId="{2610D91B-0CAF-BD47-B19F-833E5A8F6177}" dt="2025-06-22T09:21:52.528" v="4603" actId="1076"/>
          <ac:spMkLst>
            <pc:docMk/>
            <pc:sldMk cId="1737408382" sldId="336"/>
            <ac:spMk id="6" creationId="{752E6CA8-88EB-97C0-A1F9-04A4D7D30454}"/>
          </ac:spMkLst>
        </pc:spChg>
        <pc:spChg chg="mod">
          <ac:chgData name="Laura Palmero Esteban" userId="5665df28-9f72-4136-a940-00e686db2617" providerId="ADAL" clId="{2610D91B-0CAF-BD47-B19F-833E5A8F6177}" dt="2025-06-23T08:33:44.819" v="4688" actId="20577"/>
          <ac:spMkLst>
            <pc:docMk/>
            <pc:sldMk cId="1737408382" sldId="336"/>
            <ac:spMk id="7" creationId="{30F99064-ECA1-58EE-707D-DA0AC6AC0112}"/>
          </ac:spMkLst>
        </pc:spChg>
        <pc:spChg chg="add mod">
          <ac:chgData name="Laura Palmero Esteban" userId="5665df28-9f72-4136-a940-00e686db2617" providerId="ADAL" clId="{2610D91B-0CAF-BD47-B19F-833E5A8F6177}" dt="2025-06-18T21:19:35.859" v="727"/>
          <ac:spMkLst>
            <pc:docMk/>
            <pc:sldMk cId="1737408382" sldId="336"/>
            <ac:spMk id="10" creationId="{8D192EFF-2D6D-B8AF-1D43-51D0D920390F}"/>
          </ac:spMkLst>
        </pc:spChg>
        <pc:spChg chg="add mod">
          <ac:chgData name="Laura Palmero Esteban" userId="5665df28-9f72-4136-a940-00e686db2617" providerId="ADAL" clId="{2610D91B-0CAF-BD47-B19F-833E5A8F6177}" dt="2025-06-22T09:20:05.090" v="4574" actId="1076"/>
          <ac:spMkLst>
            <pc:docMk/>
            <pc:sldMk cId="1737408382" sldId="336"/>
            <ac:spMk id="11" creationId="{917A2617-F80F-D91F-DF10-1DCE790D9B38}"/>
          </ac:spMkLst>
        </pc:spChg>
        <pc:spChg chg="add mod">
          <ac:chgData name="Laura Palmero Esteban" userId="5665df28-9f72-4136-a940-00e686db2617" providerId="ADAL" clId="{2610D91B-0CAF-BD47-B19F-833E5A8F6177}" dt="2025-06-18T21:21:42.154" v="813"/>
          <ac:spMkLst>
            <pc:docMk/>
            <pc:sldMk cId="1737408382" sldId="336"/>
            <ac:spMk id="13" creationId="{47CD5849-110F-BF3F-CDAA-EB544A556E09}"/>
          </ac:spMkLst>
        </pc:spChg>
        <pc:spChg chg="add mod">
          <ac:chgData name="Laura Palmero Esteban" userId="5665df28-9f72-4136-a940-00e686db2617" providerId="ADAL" clId="{2610D91B-0CAF-BD47-B19F-833E5A8F6177}" dt="2025-06-22T09:20:24.089" v="4579" actId="14100"/>
          <ac:spMkLst>
            <pc:docMk/>
            <pc:sldMk cId="1737408382" sldId="336"/>
            <ac:spMk id="14" creationId="{4E98A56D-70C3-2438-92BD-E7F3E33C0F93}"/>
          </ac:spMkLst>
        </pc:spChg>
        <pc:grpChg chg="add mod">
          <ac:chgData name="Laura Palmero Esteban" userId="5665df28-9f72-4136-a940-00e686db2617" providerId="ADAL" clId="{2610D91B-0CAF-BD47-B19F-833E5A8F6177}" dt="2025-06-22T09:20:08.511" v="4575" actId="1076"/>
          <ac:grpSpMkLst>
            <pc:docMk/>
            <pc:sldMk cId="1737408382" sldId="336"/>
            <ac:grpSpMk id="9" creationId="{775775B4-753F-5F32-F0C0-73B62756DC88}"/>
          </ac:grpSpMkLst>
        </pc:grpChg>
        <pc:grpChg chg="add mod">
          <ac:chgData name="Laura Palmero Esteban" userId="5665df28-9f72-4136-a940-00e686db2617" providerId="ADAL" clId="{2610D91B-0CAF-BD47-B19F-833E5A8F6177}" dt="2025-06-22T09:20:26.938" v="4580" actId="14100"/>
          <ac:grpSpMkLst>
            <pc:docMk/>
            <pc:sldMk cId="1737408382" sldId="336"/>
            <ac:grpSpMk id="12" creationId="{BA40FA68-04C4-9D19-6F06-A819B0154C0E}"/>
          </ac:grpSpMkLst>
        </pc:grpChg>
      </pc:sldChg>
      <pc:sldChg chg="modSp new del mod">
        <pc:chgData name="Laura Palmero Esteban" userId="5665df28-9f72-4136-a940-00e686db2617" providerId="ADAL" clId="{2610D91B-0CAF-BD47-B19F-833E5A8F6177}" dt="2025-06-18T21:05:36.823" v="329" actId="2696"/>
        <pc:sldMkLst>
          <pc:docMk/>
          <pc:sldMk cId="81531349" sldId="338"/>
        </pc:sldMkLst>
      </pc:sldChg>
      <pc:sldChg chg="addSp delSp modSp mod">
        <pc:chgData name="Laura Palmero Esteban" userId="5665df28-9f72-4136-a940-00e686db2617" providerId="ADAL" clId="{2610D91B-0CAF-BD47-B19F-833E5A8F6177}" dt="2025-06-22T09:28:22.946" v="4650" actId="20577"/>
        <pc:sldMkLst>
          <pc:docMk/>
          <pc:sldMk cId="135409331" sldId="338"/>
        </pc:sldMkLst>
        <pc:spChg chg="mod">
          <ac:chgData name="Laura Palmero Esteban" userId="5665df28-9f72-4136-a940-00e686db2617" providerId="ADAL" clId="{2610D91B-0CAF-BD47-B19F-833E5A8F6177}" dt="2025-06-22T08:35:21.163" v="2876" actId="14100"/>
          <ac:spMkLst>
            <pc:docMk/>
            <pc:sldMk cId="135409331" sldId="338"/>
            <ac:spMk id="2" creationId="{AC4BDC92-3364-FC1A-8FDD-D5CA9401482A}"/>
          </ac:spMkLst>
        </pc:spChg>
        <pc:spChg chg="del">
          <ac:chgData name="Laura Palmero Esteban" userId="5665df28-9f72-4136-a940-00e686db2617" providerId="ADAL" clId="{2610D91B-0CAF-BD47-B19F-833E5A8F6177}" dt="2025-06-22T08:13:04.015" v="1790" actId="1032"/>
          <ac:spMkLst>
            <pc:docMk/>
            <pc:sldMk cId="135409331" sldId="338"/>
            <ac:spMk id="3" creationId="{75326BAA-5FA7-A420-12E7-0B168B942021}"/>
          </ac:spMkLst>
        </pc:spChg>
        <pc:graphicFrameChg chg="add mod modGraphic">
          <ac:chgData name="Laura Palmero Esteban" userId="5665df28-9f72-4136-a940-00e686db2617" providerId="ADAL" clId="{2610D91B-0CAF-BD47-B19F-833E5A8F6177}" dt="2025-06-22T09:28:22.946" v="4650" actId="20577"/>
          <ac:graphicFrameMkLst>
            <pc:docMk/>
            <pc:sldMk cId="135409331" sldId="338"/>
            <ac:graphicFrameMk id="4" creationId="{5448EB99-BEE7-482F-0DA6-1284C1380964}"/>
          </ac:graphicFrameMkLst>
        </pc:graphicFrameChg>
      </pc:sldChg>
      <pc:sldChg chg="addSp delSp modSp mod modNotesTx">
        <pc:chgData name="Laura Palmero Esteban" userId="5665df28-9f72-4136-a940-00e686db2617" providerId="ADAL" clId="{2610D91B-0CAF-BD47-B19F-833E5A8F6177}" dt="2025-06-22T08:38:32.406" v="3342" actId="20577"/>
        <pc:sldMkLst>
          <pc:docMk/>
          <pc:sldMk cId="3784670089" sldId="339"/>
        </pc:sldMkLst>
        <pc:graphicFrameChg chg="mod">
          <ac:chgData name="Laura Palmero Esteban" userId="5665df28-9f72-4136-a940-00e686db2617" providerId="ADAL" clId="{2610D91B-0CAF-BD47-B19F-833E5A8F6177}" dt="2025-06-22T08:11:11.496" v="1789"/>
          <ac:graphicFrameMkLst>
            <pc:docMk/>
            <pc:sldMk cId="3784670089" sldId="339"/>
            <ac:graphicFrameMk id="4" creationId="{DDF0ED5A-3590-92D2-1AFA-EFF5D90F5B48}"/>
          </ac:graphicFrameMkLst>
        </pc:graphicFrameChg>
        <pc:picChg chg="add del mod">
          <ac:chgData name="Laura Palmero Esteban" userId="5665df28-9f72-4136-a940-00e686db2617" providerId="ADAL" clId="{2610D91B-0CAF-BD47-B19F-833E5A8F6177}" dt="2025-06-22T08:01:10.293" v="1654" actId="478"/>
          <ac:picMkLst>
            <pc:docMk/>
            <pc:sldMk cId="3784670089" sldId="339"/>
            <ac:picMk id="5" creationId="{AF04B42F-DE50-2840-0B5F-813A7FEC8E70}"/>
          </ac:picMkLst>
        </pc:picChg>
      </pc:sldChg>
      <pc:sldChg chg="addSp delSp modSp new mod modClrScheme chgLayout">
        <pc:chgData name="Laura Palmero Esteban" userId="5665df28-9f72-4136-a940-00e686db2617" providerId="ADAL" clId="{2610D91B-0CAF-BD47-B19F-833E5A8F6177}" dt="2025-06-22T07:47:52.072" v="1568" actId="1076"/>
        <pc:sldMkLst>
          <pc:docMk/>
          <pc:sldMk cId="3331586562" sldId="340"/>
        </pc:sldMkLst>
        <pc:spChg chg="del">
          <ac:chgData name="Laura Palmero Esteban" userId="5665df28-9f72-4136-a940-00e686db2617" providerId="ADAL" clId="{2610D91B-0CAF-BD47-B19F-833E5A8F6177}" dt="2025-06-22T07:45:37.007" v="1557" actId="700"/>
          <ac:spMkLst>
            <pc:docMk/>
            <pc:sldMk cId="3331586562" sldId="340"/>
            <ac:spMk id="2" creationId="{1563BEBE-81F4-082C-44A1-039D701DB0CB}"/>
          </ac:spMkLst>
        </pc:spChg>
        <pc:spChg chg="del">
          <ac:chgData name="Laura Palmero Esteban" userId="5665df28-9f72-4136-a940-00e686db2617" providerId="ADAL" clId="{2610D91B-0CAF-BD47-B19F-833E5A8F6177}" dt="2025-06-22T07:45:37.007" v="1557" actId="700"/>
          <ac:spMkLst>
            <pc:docMk/>
            <pc:sldMk cId="3331586562" sldId="340"/>
            <ac:spMk id="3" creationId="{C87A14B0-CAA2-8CF4-8547-544F99F0374F}"/>
          </ac:spMkLst>
        </pc:spChg>
        <pc:spChg chg="del">
          <ac:chgData name="Laura Palmero Esteban" userId="5665df28-9f72-4136-a940-00e686db2617" providerId="ADAL" clId="{2610D91B-0CAF-BD47-B19F-833E5A8F6177}" dt="2025-06-22T07:45:37.007" v="1557" actId="700"/>
          <ac:spMkLst>
            <pc:docMk/>
            <pc:sldMk cId="3331586562" sldId="340"/>
            <ac:spMk id="4" creationId="{9A700391-6033-55FE-941A-FC821A42D18F}"/>
          </ac:spMkLst>
        </pc:spChg>
        <pc:spChg chg="del">
          <ac:chgData name="Laura Palmero Esteban" userId="5665df28-9f72-4136-a940-00e686db2617" providerId="ADAL" clId="{2610D91B-0CAF-BD47-B19F-833E5A8F6177}" dt="2025-06-22T07:45:37.007" v="1557" actId="700"/>
          <ac:spMkLst>
            <pc:docMk/>
            <pc:sldMk cId="3331586562" sldId="340"/>
            <ac:spMk id="5" creationId="{A6B8BDCD-5652-472D-F839-DC4B9790E1D3}"/>
          </ac:spMkLst>
        </pc:spChg>
        <pc:spChg chg="del">
          <ac:chgData name="Laura Palmero Esteban" userId="5665df28-9f72-4136-a940-00e686db2617" providerId="ADAL" clId="{2610D91B-0CAF-BD47-B19F-833E5A8F6177}" dt="2025-06-22T07:45:37.007" v="1557" actId="700"/>
          <ac:spMkLst>
            <pc:docMk/>
            <pc:sldMk cId="3331586562" sldId="340"/>
            <ac:spMk id="6" creationId="{6B8518F7-E60D-0B58-DEA7-CF1FDA8BF77B}"/>
          </ac:spMkLst>
        </pc:spChg>
        <pc:picChg chg="add mod">
          <ac:chgData name="Laura Palmero Esteban" userId="5665df28-9f72-4136-a940-00e686db2617" providerId="ADAL" clId="{2610D91B-0CAF-BD47-B19F-833E5A8F6177}" dt="2025-06-22T07:47:52.072" v="1568" actId="1076"/>
          <ac:picMkLst>
            <pc:docMk/>
            <pc:sldMk cId="3331586562" sldId="340"/>
            <ac:picMk id="8" creationId="{E34733DC-0D1F-8D0B-E45A-B7A6D3C872F7}"/>
          </ac:picMkLst>
        </pc:picChg>
        <pc:picChg chg="add mod">
          <ac:chgData name="Laura Palmero Esteban" userId="5665df28-9f72-4136-a940-00e686db2617" providerId="ADAL" clId="{2610D91B-0CAF-BD47-B19F-833E5A8F6177}" dt="2025-06-22T07:47:50.313" v="1567" actId="1076"/>
          <ac:picMkLst>
            <pc:docMk/>
            <pc:sldMk cId="3331586562" sldId="340"/>
            <ac:picMk id="10" creationId="{266CF81A-411F-2F1B-3A0F-46ACFDA130B5}"/>
          </ac:picMkLst>
        </pc:picChg>
      </pc:sldChg>
      <pc:sldChg chg="addSp delSp modSp new mod">
        <pc:chgData name="Laura Palmero Esteban" userId="5665df28-9f72-4136-a940-00e686db2617" providerId="ADAL" clId="{2610D91B-0CAF-BD47-B19F-833E5A8F6177}" dt="2025-06-22T07:50:39.197" v="1600" actId="14100"/>
        <pc:sldMkLst>
          <pc:docMk/>
          <pc:sldMk cId="3093696518" sldId="341"/>
        </pc:sldMkLst>
        <pc:picChg chg="add del mod">
          <ac:chgData name="Laura Palmero Esteban" userId="5665df28-9f72-4136-a940-00e686db2617" providerId="ADAL" clId="{2610D91B-0CAF-BD47-B19F-833E5A8F6177}" dt="2025-06-22T07:49:31.006" v="1585" actId="478"/>
          <ac:picMkLst>
            <pc:docMk/>
            <pc:sldMk cId="3093696518" sldId="341"/>
            <ac:picMk id="3" creationId="{7C25F58B-4AAB-DC8D-EB94-7B9BFD8F4CE3}"/>
          </ac:picMkLst>
        </pc:picChg>
        <pc:picChg chg="add mod">
          <ac:chgData name="Laura Palmero Esteban" userId="5665df28-9f72-4136-a940-00e686db2617" providerId="ADAL" clId="{2610D91B-0CAF-BD47-B19F-833E5A8F6177}" dt="2025-06-22T07:48:57.047" v="1579" actId="1076"/>
          <ac:picMkLst>
            <pc:docMk/>
            <pc:sldMk cId="3093696518" sldId="341"/>
            <ac:picMk id="5" creationId="{9F1616BC-F28B-1628-5147-655C0E6B0A80}"/>
          </ac:picMkLst>
        </pc:picChg>
        <pc:picChg chg="add mod">
          <ac:chgData name="Laura Palmero Esteban" userId="5665df28-9f72-4136-a940-00e686db2617" providerId="ADAL" clId="{2610D91B-0CAF-BD47-B19F-833E5A8F6177}" dt="2025-06-22T07:50:39.197" v="1600" actId="14100"/>
          <ac:picMkLst>
            <pc:docMk/>
            <pc:sldMk cId="3093696518" sldId="341"/>
            <ac:picMk id="7" creationId="{0E65A16C-B4E2-6F83-378E-2E37F639B18F}"/>
          </ac:picMkLst>
        </pc:picChg>
      </pc:sldChg>
      <pc:sldChg chg="addSp delSp modSp new mod">
        <pc:chgData name="Laura Palmero Esteban" userId="5665df28-9f72-4136-a940-00e686db2617" providerId="ADAL" clId="{2610D91B-0CAF-BD47-B19F-833E5A8F6177}" dt="2025-06-22T07:50:28.879" v="1597" actId="14100"/>
        <pc:sldMkLst>
          <pc:docMk/>
          <pc:sldMk cId="1701480865" sldId="342"/>
        </pc:sldMkLst>
        <pc:picChg chg="add del mod">
          <ac:chgData name="Laura Palmero Esteban" userId="5665df28-9f72-4136-a940-00e686db2617" providerId="ADAL" clId="{2610D91B-0CAF-BD47-B19F-833E5A8F6177}" dt="2025-06-22T07:49:53.446" v="1589" actId="478"/>
          <ac:picMkLst>
            <pc:docMk/>
            <pc:sldMk cId="1701480865" sldId="342"/>
            <ac:picMk id="3" creationId="{FF3622CE-B12A-696E-69B8-AD6AC729D5BC}"/>
          </ac:picMkLst>
        </pc:picChg>
        <pc:picChg chg="add mod">
          <ac:chgData name="Laura Palmero Esteban" userId="5665df28-9f72-4136-a940-00e686db2617" providerId="ADAL" clId="{2610D91B-0CAF-BD47-B19F-833E5A8F6177}" dt="2025-06-22T07:50:28.879" v="1597" actId="14100"/>
          <ac:picMkLst>
            <pc:docMk/>
            <pc:sldMk cId="1701480865" sldId="342"/>
            <ac:picMk id="5" creationId="{87A2BADA-8601-7E31-A835-1A69B7C0948C}"/>
          </ac:picMkLst>
        </pc:picChg>
        <pc:picChg chg="add mod">
          <ac:chgData name="Laura Palmero Esteban" userId="5665df28-9f72-4136-a940-00e686db2617" providerId="ADAL" clId="{2610D91B-0CAF-BD47-B19F-833E5A8F6177}" dt="2025-06-22T07:50:26.305" v="1596" actId="14100"/>
          <ac:picMkLst>
            <pc:docMk/>
            <pc:sldMk cId="1701480865" sldId="342"/>
            <ac:picMk id="7" creationId="{DF92D8E5-7901-9FEC-8B97-C46BB95C56BE}"/>
          </ac:picMkLst>
        </pc:picChg>
      </pc:sldChg>
      <pc:sldChg chg="modSp new del mod">
        <pc:chgData name="Laura Palmero Esteban" userId="5665df28-9f72-4136-a940-00e686db2617" providerId="ADAL" clId="{2610D91B-0CAF-BD47-B19F-833E5A8F6177}" dt="2025-06-22T07:51:18.258" v="1629" actId="2696"/>
        <pc:sldMkLst>
          <pc:docMk/>
          <pc:sldMk cId="1488974160" sldId="343"/>
        </pc:sldMkLst>
        <pc:spChg chg="mod">
          <ac:chgData name="Laura Palmero Esteban" userId="5665df28-9f72-4136-a940-00e686db2617" providerId="ADAL" clId="{2610D91B-0CAF-BD47-B19F-833E5A8F6177}" dt="2025-06-22T07:51:09.820" v="1628" actId="20577"/>
          <ac:spMkLst>
            <pc:docMk/>
            <pc:sldMk cId="1488974160" sldId="343"/>
            <ac:spMk id="2" creationId="{DEC27802-CA92-6628-D32D-8447ACA3319A}"/>
          </ac:spMkLst>
        </pc:spChg>
      </pc:sldChg>
    </pc:docChg>
  </pc:docChgLst>
  <pc:docChgLst>
    <pc:chgData name="Laura Palmero Esteban" userId="5665df28-9f72-4136-a940-00e686db2617" providerId="ADAL" clId="{55744FA5-5D2D-4704-B378-3CBE0CAD2F16}"/>
    <pc:docChg chg="undo custSel modSld">
      <pc:chgData name="Laura Palmero Esteban" userId="5665df28-9f72-4136-a940-00e686db2617" providerId="ADAL" clId="{55744FA5-5D2D-4704-B378-3CBE0CAD2F16}" dt="2024-06-18T12:22:11.858" v="296" actId="20577"/>
      <pc:docMkLst>
        <pc:docMk/>
      </pc:docMkLst>
      <pc:sldChg chg="modSp mod">
        <pc:chgData name="Laura Palmero Esteban" userId="5665df28-9f72-4136-a940-00e686db2617" providerId="ADAL" clId="{55744FA5-5D2D-4704-B378-3CBE0CAD2F16}" dt="2024-06-18T12:22:06.708" v="289" actId="20577"/>
        <pc:sldMkLst>
          <pc:docMk/>
          <pc:sldMk cId="1490602177" sldId="332"/>
        </pc:sldMkLst>
      </pc:sldChg>
      <pc:sldChg chg="modSp mod">
        <pc:chgData name="Laura Palmero Esteban" userId="5665df28-9f72-4136-a940-00e686db2617" providerId="ADAL" clId="{55744FA5-5D2D-4704-B378-3CBE0CAD2F16}" dt="2024-06-18T12:20:27.882" v="273" actId="14734"/>
        <pc:sldMkLst>
          <pc:docMk/>
          <pc:sldMk cId="752958389" sldId="333"/>
        </pc:sldMkLst>
      </pc:sldChg>
      <pc:sldChg chg="modSp mod">
        <pc:chgData name="Laura Palmero Esteban" userId="5665df28-9f72-4136-a940-00e686db2617" providerId="ADAL" clId="{55744FA5-5D2D-4704-B378-3CBE0CAD2F16}" dt="2024-06-18T12:22:11.858" v="296" actId="20577"/>
        <pc:sldMkLst>
          <pc:docMk/>
          <pc:sldMk cId="4151774703" sldId="335"/>
        </pc:sldMkLst>
      </pc:sldChg>
      <pc:sldChg chg="modSp mod">
        <pc:chgData name="Laura Palmero Esteban" userId="5665df28-9f72-4136-a940-00e686db2617" providerId="ADAL" clId="{55744FA5-5D2D-4704-B378-3CBE0CAD2F16}" dt="2024-06-18T12:22:02.608" v="284" actId="20577"/>
        <pc:sldMkLst>
          <pc:docMk/>
          <pc:sldMk cId="1737408382" sldId="336"/>
        </pc:sldMkLst>
      </pc:sldChg>
    </pc:docChg>
  </pc:docChgLst>
  <pc:docChgLst>
    <pc:chgData name="Laura Palmero Esteban" userId="5665df28-9f72-4136-a940-00e686db2617" providerId="ADAL" clId="{F09E9909-C0E6-4763-9172-E8C25920D388}"/>
    <pc:docChg chg="undo custSel addSld modSld sldOrd">
      <pc:chgData name="Laura Palmero Esteban" userId="5665df28-9f72-4136-a940-00e686db2617" providerId="ADAL" clId="{F09E9909-C0E6-4763-9172-E8C25920D388}" dt="2025-06-20T14:18:50.909" v="339" actId="20577"/>
      <pc:docMkLst>
        <pc:docMk/>
      </pc:docMkLst>
      <pc:sldChg chg="modSp mod ord modNotesTx">
        <pc:chgData name="Laura Palmero Esteban" userId="5665df28-9f72-4136-a940-00e686db2617" providerId="ADAL" clId="{F09E9909-C0E6-4763-9172-E8C25920D388}" dt="2025-06-20T11:09:44.034" v="188"/>
        <pc:sldMkLst>
          <pc:docMk/>
          <pc:sldMk cId="3639595726" sldId="258"/>
        </pc:sldMkLst>
        <pc:spChg chg="mod">
          <ac:chgData name="Laura Palmero Esteban" userId="5665df28-9f72-4136-a940-00e686db2617" providerId="ADAL" clId="{F09E9909-C0E6-4763-9172-E8C25920D388}" dt="2025-06-19T14:20:04.822" v="74" actId="20577"/>
          <ac:spMkLst>
            <pc:docMk/>
            <pc:sldMk cId="3639595726" sldId="258"/>
            <ac:spMk id="5" creationId="{8193B3E3-1C7A-6D5F-053A-A73818DE7EF7}"/>
          </ac:spMkLst>
        </pc:spChg>
        <pc:spChg chg="mod">
          <ac:chgData name="Laura Palmero Esteban" userId="5665df28-9f72-4136-a940-00e686db2617" providerId="ADAL" clId="{F09E9909-C0E6-4763-9172-E8C25920D388}" dt="2025-06-20T10:26:02.661" v="76" actId="20577"/>
          <ac:spMkLst>
            <pc:docMk/>
            <pc:sldMk cId="3639595726" sldId="258"/>
            <ac:spMk id="7" creationId="{1F8C48D2-6575-3CAF-4550-BBB79D96747C}"/>
          </ac:spMkLst>
        </pc:spChg>
      </pc:sldChg>
      <pc:sldChg chg="modSp mod">
        <pc:chgData name="Laura Palmero Esteban" userId="5665df28-9f72-4136-a940-00e686db2617" providerId="ADAL" clId="{F09E9909-C0E6-4763-9172-E8C25920D388}" dt="2025-06-19T13:57:33.948" v="70" actId="20577"/>
        <pc:sldMkLst>
          <pc:docMk/>
          <pc:sldMk cId="3504825827" sldId="277"/>
        </pc:sldMkLst>
        <pc:spChg chg="mod">
          <ac:chgData name="Laura Palmero Esteban" userId="5665df28-9f72-4136-a940-00e686db2617" providerId="ADAL" clId="{F09E9909-C0E6-4763-9172-E8C25920D388}" dt="2025-06-19T09:08:29.457" v="67" actId="1076"/>
          <ac:spMkLst>
            <pc:docMk/>
            <pc:sldMk cId="3504825827" sldId="277"/>
            <ac:spMk id="5" creationId="{8200692E-D306-30DE-987F-D8558DC91368}"/>
          </ac:spMkLst>
        </pc:spChg>
        <pc:spChg chg="mod">
          <ac:chgData name="Laura Palmero Esteban" userId="5665df28-9f72-4136-a940-00e686db2617" providerId="ADAL" clId="{F09E9909-C0E6-4763-9172-E8C25920D388}" dt="2025-06-19T09:08:03.333" v="62" actId="1076"/>
          <ac:spMkLst>
            <pc:docMk/>
            <pc:sldMk cId="3504825827" sldId="277"/>
            <ac:spMk id="9" creationId="{84F7CCD1-451C-3470-37BD-A056C60D268C}"/>
          </ac:spMkLst>
        </pc:spChg>
        <pc:spChg chg="mod">
          <ac:chgData name="Laura Palmero Esteban" userId="5665df28-9f72-4136-a940-00e686db2617" providerId="ADAL" clId="{F09E9909-C0E6-4763-9172-E8C25920D388}" dt="2025-06-19T09:08:00.738" v="61" actId="1076"/>
          <ac:spMkLst>
            <pc:docMk/>
            <pc:sldMk cId="3504825827" sldId="277"/>
            <ac:spMk id="10" creationId="{86A5010E-AF8B-B866-7157-2ACB16D180C7}"/>
          </ac:spMkLst>
        </pc:spChg>
        <pc:spChg chg="mod">
          <ac:chgData name="Laura Palmero Esteban" userId="5665df28-9f72-4136-a940-00e686db2617" providerId="ADAL" clId="{F09E9909-C0E6-4763-9172-E8C25920D388}" dt="2025-06-19T13:57:33.948" v="70" actId="20577"/>
          <ac:spMkLst>
            <pc:docMk/>
            <pc:sldMk cId="3504825827" sldId="277"/>
            <ac:spMk id="11" creationId="{9712E455-E8C4-9678-BB00-8175E93566DE}"/>
          </ac:spMkLst>
        </pc:spChg>
        <pc:spChg chg="mod">
          <ac:chgData name="Laura Palmero Esteban" userId="5665df28-9f72-4136-a940-00e686db2617" providerId="ADAL" clId="{F09E9909-C0E6-4763-9172-E8C25920D388}" dt="2025-06-19T09:00:24.873" v="51" actId="20577"/>
          <ac:spMkLst>
            <pc:docMk/>
            <pc:sldMk cId="3504825827" sldId="277"/>
            <ac:spMk id="12" creationId="{5A8CC9B0-80EE-4CC0-4374-2B6A3371F980}"/>
          </ac:spMkLst>
        </pc:spChg>
        <pc:spChg chg="mod">
          <ac:chgData name="Laura Palmero Esteban" userId="5665df28-9f72-4136-a940-00e686db2617" providerId="ADAL" clId="{F09E9909-C0E6-4763-9172-E8C25920D388}" dt="2025-06-19T09:08:25.111" v="66" actId="20577"/>
          <ac:spMkLst>
            <pc:docMk/>
            <pc:sldMk cId="3504825827" sldId="277"/>
            <ac:spMk id="14" creationId="{8C3B6DF1-AE1B-0105-2554-AE0D5941F76D}"/>
          </ac:spMkLst>
        </pc:spChg>
      </pc:sldChg>
      <pc:sldChg chg="modSp mod">
        <pc:chgData name="Laura Palmero Esteban" userId="5665df28-9f72-4136-a940-00e686db2617" providerId="ADAL" clId="{F09E9909-C0E6-4763-9172-E8C25920D388}" dt="2025-06-19T08:39:59.655" v="3" actId="1076"/>
        <pc:sldMkLst>
          <pc:docMk/>
          <pc:sldMk cId="3044254160" sldId="323"/>
        </pc:sldMkLst>
        <pc:spChg chg="mod">
          <ac:chgData name="Laura Palmero Esteban" userId="5665df28-9f72-4136-a940-00e686db2617" providerId="ADAL" clId="{F09E9909-C0E6-4763-9172-E8C25920D388}" dt="2025-06-19T08:39:57.162" v="2" actId="27636"/>
          <ac:spMkLst>
            <pc:docMk/>
            <pc:sldMk cId="3044254160" sldId="323"/>
            <ac:spMk id="11" creationId="{4AF299C3-40D5-15E5-14B9-BE5EB5C92279}"/>
          </ac:spMkLst>
        </pc:spChg>
        <pc:picChg chg="mod">
          <ac:chgData name="Laura Palmero Esteban" userId="5665df28-9f72-4136-a940-00e686db2617" providerId="ADAL" clId="{F09E9909-C0E6-4763-9172-E8C25920D388}" dt="2025-06-19T08:39:59.655" v="3" actId="1076"/>
          <ac:picMkLst>
            <pc:docMk/>
            <pc:sldMk cId="3044254160" sldId="323"/>
            <ac:picMk id="19" creationId="{AF585EEE-8C6B-4E3C-2CC1-4830F10979D5}"/>
          </ac:picMkLst>
        </pc:picChg>
      </pc:sldChg>
      <pc:sldChg chg="modSp mod">
        <pc:chgData name="Laura Palmero Esteban" userId="5665df28-9f72-4136-a940-00e686db2617" providerId="ADAL" clId="{F09E9909-C0E6-4763-9172-E8C25920D388}" dt="2025-06-20T10:40:02.178" v="91"/>
        <pc:sldMkLst>
          <pc:docMk/>
          <pc:sldMk cId="752958389" sldId="333"/>
        </pc:sldMkLst>
        <pc:graphicFrameChg chg="mod modGraphic">
          <ac:chgData name="Laura Palmero Esteban" userId="5665df28-9f72-4136-a940-00e686db2617" providerId="ADAL" clId="{F09E9909-C0E6-4763-9172-E8C25920D388}" dt="2025-06-20T10:40:02.178" v="91"/>
          <ac:graphicFrameMkLst>
            <pc:docMk/>
            <pc:sldMk cId="752958389" sldId="333"/>
            <ac:graphicFrameMk id="2" creationId="{46DA8F77-1106-5665-0205-468151023403}"/>
          </ac:graphicFrameMkLst>
        </pc:graphicFrameChg>
      </pc:sldChg>
      <pc:sldChg chg="ord">
        <pc:chgData name="Laura Palmero Esteban" userId="5665df28-9f72-4136-a940-00e686db2617" providerId="ADAL" clId="{F09E9909-C0E6-4763-9172-E8C25920D388}" dt="2025-06-20T11:09:44.857" v="190"/>
        <pc:sldMkLst>
          <pc:docMk/>
          <pc:sldMk cId="3426267408" sldId="334"/>
        </pc:sldMkLst>
      </pc:sldChg>
      <pc:sldChg chg="modSp mod">
        <pc:chgData name="Laura Palmero Esteban" userId="5665df28-9f72-4136-a940-00e686db2617" providerId="ADAL" clId="{F09E9909-C0E6-4763-9172-E8C25920D388}" dt="2025-06-20T14:18:50.909" v="339" actId="20577"/>
        <pc:sldMkLst>
          <pc:docMk/>
          <pc:sldMk cId="1737408382" sldId="336"/>
        </pc:sldMkLst>
        <pc:spChg chg="mod">
          <ac:chgData name="Laura Palmero Esteban" userId="5665df28-9f72-4136-a940-00e686db2617" providerId="ADAL" clId="{F09E9909-C0E6-4763-9172-E8C25920D388}" dt="2025-06-20T14:18:50.909" v="339" actId="20577"/>
          <ac:spMkLst>
            <pc:docMk/>
            <pc:sldMk cId="1737408382" sldId="336"/>
            <ac:spMk id="7" creationId="{30F99064-ECA1-58EE-707D-DA0AC6AC0112}"/>
          </ac:spMkLst>
        </pc:spChg>
        <pc:spChg chg="mod">
          <ac:chgData name="Laura Palmero Esteban" userId="5665df28-9f72-4136-a940-00e686db2617" providerId="ADAL" clId="{F09E9909-C0E6-4763-9172-E8C25920D388}" dt="2025-06-20T14:18:47.089" v="337" actId="123"/>
          <ac:spMkLst>
            <pc:docMk/>
            <pc:sldMk cId="1737408382" sldId="336"/>
            <ac:spMk id="14" creationId="{4E98A56D-70C3-2438-92BD-E7F3E33C0F93}"/>
          </ac:spMkLst>
        </pc:spChg>
      </pc:sldChg>
      <pc:sldChg chg="addSp delSp modSp new mod modClrScheme chgLayout">
        <pc:chgData name="Laura Palmero Esteban" userId="5665df28-9f72-4136-a940-00e686db2617" providerId="ADAL" clId="{F09E9909-C0E6-4763-9172-E8C25920D388}" dt="2025-06-20T10:43:53.627" v="145" actId="26606"/>
        <pc:sldMkLst>
          <pc:docMk/>
          <pc:sldMk cId="135409331" sldId="338"/>
        </pc:sldMkLst>
        <pc:spChg chg="add mod">
          <ac:chgData name="Laura Palmero Esteban" userId="5665df28-9f72-4136-a940-00e686db2617" providerId="ADAL" clId="{F09E9909-C0E6-4763-9172-E8C25920D388}" dt="2025-06-20T10:43:53.627" v="145" actId="26606"/>
          <ac:spMkLst>
            <pc:docMk/>
            <pc:sldMk cId="135409331" sldId="338"/>
            <ac:spMk id="2" creationId="{AC4BDC92-3364-FC1A-8FDD-D5CA9401482A}"/>
          </ac:spMkLst>
        </pc:spChg>
      </pc:sldChg>
      <pc:sldChg chg="addSp delSp modSp new mod ord">
        <pc:chgData name="Laura Palmero Esteban" userId="5665df28-9f72-4136-a940-00e686db2617" providerId="ADAL" clId="{F09E9909-C0E6-4763-9172-E8C25920D388}" dt="2025-06-20T11:48:45.969" v="336"/>
        <pc:sldMkLst>
          <pc:docMk/>
          <pc:sldMk cId="3784670089" sldId="339"/>
        </pc:sldMkLst>
        <pc:spChg chg="mod">
          <ac:chgData name="Laura Palmero Esteban" userId="5665df28-9f72-4136-a940-00e686db2617" providerId="ADAL" clId="{F09E9909-C0E6-4763-9172-E8C25920D388}" dt="2025-06-20T11:09:41.066" v="186" actId="5793"/>
          <ac:spMkLst>
            <pc:docMk/>
            <pc:sldMk cId="3784670089" sldId="339"/>
            <ac:spMk id="2" creationId="{49701195-98F5-A820-4003-07C306AF32E4}"/>
          </ac:spMkLst>
        </pc:spChg>
        <pc:graphicFrameChg chg="add mod">
          <ac:chgData name="Laura Palmero Esteban" userId="5665df28-9f72-4136-a940-00e686db2617" providerId="ADAL" clId="{F09E9909-C0E6-4763-9172-E8C25920D388}" dt="2025-06-20T11:48:45.969" v="336"/>
          <ac:graphicFrameMkLst>
            <pc:docMk/>
            <pc:sldMk cId="3784670089" sldId="339"/>
            <ac:graphicFrameMk id="4" creationId="{DDF0ED5A-3590-92D2-1AFA-EFF5D90F5B48}"/>
          </ac:graphicFrameMkLst>
        </pc:graphicFrameChg>
      </pc:sldChg>
    </pc:docChg>
  </pc:docChgLst>
  <pc:docChgLst>
    <pc:chgData name="Usuario invitado" userId="S::urn:spo:tenantanon#ad165153-4856-4975-9dc4-6d9acac735d3::" providerId="AD" clId="Web-{6B276E5B-0861-DD09-0DFB-C2F01C10F0D2}"/>
    <pc:docChg chg="delSld">
      <pc:chgData name="Usuario invitado" userId="S::urn:spo:tenantanon#ad165153-4856-4975-9dc4-6d9acac735d3::" providerId="AD" clId="Web-{6B276E5B-0861-DD09-0DFB-C2F01C10F0D2}" dt="2026-02-27T13:53:18.482" v="0"/>
      <pc:docMkLst>
        <pc:docMk/>
      </pc:docMkLst>
      <pc:sldChg chg="del">
        <pc:chgData name="Usuario invitado" userId="S::urn:spo:tenantanon#ad165153-4856-4975-9dc4-6d9acac735d3::" providerId="AD" clId="Web-{6B276E5B-0861-DD09-0DFB-C2F01C10F0D2}" dt="2026-02-27T13:53:18.482" v="0"/>
        <pc:sldMkLst>
          <pc:docMk/>
          <pc:sldMk cId="1091540371" sldId="33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A7103-BE24-9544-AA33-E70377147547}" type="doc">
      <dgm:prSet loTypeId="urn:microsoft.com/office/officeart/2005/8/layout/pList2" loCatId="" qsTypeId="urn:microsoft.com/office/officeart/2005/8/quickstyle/simple1" qsCatId="simple" csTypeId="urn:microsoft.com/office/officeart/2005/8/colors/colorful5" csCatId="colorful" phldr="1"/>
      <dgm:spPr/>
    </dgm:pt>
    <dgm:pt modelId="{C9A9B07B-1A10-B646-B8A3-B78813CD62D7}">
      <dgm:prSet phldrT="[Texto]"/>
      <dgm:spPr/>
      <dgm:t>
        <a:bodyPr/>
        <a:lstStyle/>
        <a:p>
          <a:r>
            <a:rPr lang="es-ES" b="1"/>
            <a:t>Centro de Día Alfahar</a:t>
          </a:r>
        </a:p>
      </dgm:t>
    </dgm:pt>
    <dgm:pt modelId="{C30C64F1-46D1-1B4E-9854-BDBC959FF28C}" type="parTrans" cxnId="{B4C05AA0-5F8B-CB4E-937E-0A80F56E3866}">
      <dgm:prSet/>
      <dgm:spPr/>
      <dgm:t>
        <a:bodyPr/>
        <a:lstStyle/>
        <a:p>
          <a:endParaRPr lang="es-ES"/>
        </a:p>
      </dgm:t>
    </dgm:pt>
    <dgm:pt modelId="{FE0891B1-79A5-3E4E-930B-A23BE8795232}" type="sibTrans" cxnId="{B4C05AA0-5F8B-CB4E-937E-0A80F56E3866}">
      <dgm:prSet/>
      <dgm:spPr/>
      <dgm:t>
        <a:bodyPr/>
        <a:lstStyle/>
        <a:p>
          <a:endParaRPr lang="es-ES"/>
        </a:p>
      </dgm:t>
    </dgm:pt>
    <dgm:pt modelId="{AD89E5D1-4F1F-9E4D-95AD-820A05C9A274}">
      <dgm:prSet phldrT="[Texto]"/>
      <dgm:spPr/>
      <dgm:t>
        <a:bodyPr/>
        <a:lstStyle/>
        <a:p>
          <a:r>
            <a:rPr lang="es-ES" b="1"/>
            <a:t>Centro de Recursos</a:t>
          </a:r>
        </a:p>
      </dgm:t>
    </dgm:pt>
    <dgm:pt modelId="{DFD558C0-E42A-E043-B4BF-4A6CC6DBEFD6}" type="parTrans" cxnId="{055FE8A9-C39E-914D-93D3-2326CB8238D8}">
      <dgm:prSet/>
      <dgm:spPr/>
      <dgm:t>
        <a:bodyPr/>
        <a:lstStyle/>
        <a:p>
          <a:endParaRPr lang="es-ES"/>
        </a:p>
      </dgm:t>
    </dgm:pt>
    <dgm:pt modelId="{D657B056-B805-E941-BA5B-0CDF341D3E10}" type="sibTrans" cxnId="{055FE8A9-C39E-914D-93D3-2326CB8238D8}">
      <dgm:prSet/>
      <dgm:spPr/>
      <dgm:t>
        <a:bodyPr/>
        <a:lstStyle/>
        <a:p>
          <a:endParaRPr lang="es-ES"/>
        </a:p>
      </dgm:t>
    </dgm:pt>
    <dgm:pt modelId="{F964F94C-C871-1841-B467-12B35FD8008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Centro Autismo Tordesillas</a:t>
          </a:r>
        </a:p>
      </dgm:t>
    </dgm:pt>
    <dgm:pt modelId="{3DF1C15D-0F19-6D4E-B485-8664951A6138}" type="parTrans" cxnId="{B7600BF8-0AC5-1F49-AD97-B108117C4BF0}">
      <dgm:prSet/>
      <dgm:spPr/>
      <dgm:t>
        <a:bodyPr/>
        <a:lstStyle/>
        <a:p>
          <a:endParaRPr lang="es-ES"/>
        </a:p>
      </dgm:t>
    </dgm:pt>
    <dgm:pt modelId="{32B4E153-1EA4-5840-AFA6-02C172C99BB8}" type="sibTrans" cxnId="{B7600BF8-0AC5-1F49-AD97-B108117C4BF0}">
      <dgm:prSet/>
      <dgm:spPr/>
      <dgm:t>
        <a:bodyPr/>
        <a:lstStyle/>
        <a:p>
          <a:endParaRPr lang="es-ES"/>
        </a:p>
      </dgm:t>
    </dgm:pt>
    <dgm:pt modelId="{BC02515F-E15A-2D44-A87E-A0D757EC3A92}">
      <dgm:prSet phldrT="[Texto]"/>
      <dgm:spPr/>
      <dgm:t>
        <a:bodyPr/>
        <a:lstStyle/>
        <a:p>
          <a:r>
            <a:rPr lang="es-ES" b="1"/>
            <a:t>Centro de Educación Especial "El Corro“</a:t>
          </a:r>
        </a:p>
      </dgm:t>
    </dgm:pt>
    <dgm:pt modelId="{81BEADF9-8CC1-AA41-85CB-8CE3DB3B496E}" type="parTrans" cxnId="{3753DF46-F038-CA49-A453-F744F469E621}">
      <dgm:prSet/>
      <dgm:spPr/>
      <dgm:t>
        <a:bodyPr/>
        <a:lstStyle/>
        <a:p>
          <a:endParaRPr lang="es-ES"/>
        </a:p>
      </dgm:t>
    </dgm:pt>
    <dgm:pt modelId="{AA5DEBBD-AAFE-314B-931C-36396FEAB107}" type="sibTrans" cxnId="{3753DF46-F038-CA49-A453-F744F469E621}">
      <dgm:prSet/>
      <dgm:spPr/>
      <dgm:t>
        <a:bodyPr/>
        <a:lstStyle/>
        <a:p>
          <a:endParaRPr lang="es-ES"/>
        </a:p>
      </dgm:t>
    </dgm:pt>
    <dgm:pt modelId="{D91B0ECE-15AD-3745-B19B-EE206DDC7944}">
      <dgm:prSet phldrT="[Texto]"/>
      <dgm:spPr/>
      <dgm:t>
        <a:bodyPr/>
        <a:lstStyle/>
        <a:p>
          <a:r>
            <a:rPr lang="es-ES" b="1"/>
            <a:t>Hogar-Residencia </a:t>
          </a:r>
          <a:r>
            <a:rPr lang="es-ES" b="1" err="1"/>
            <a:t>Hamelín</a:t>
          </a:r>
          <a:endParaRPr lang="es-ES" b="1"/>
        </a:p>
      </dgm:t>
    </dgm:pt>
    <dgm:pt modelId="{DD9BBE12-D1F6-6B4F-8C9A-19CBDAB0691A}" type="parTrans" cxnId="{7947081E-80DA-5D41-86F6-572E93F319FF}">
      <dgm:prSet/>
      <dgm:spPr/>
      <dgm:t>
        <a:bodyPr/>
        <a:lstStyle/>
        <a:p>
          <a:endParaRPr lang="es-ES"/>
        </a:p>
      </dgm:t>
    </dgm:pt>
    <dgm:pt modelId="{55781D6C-7138-A849-9BD2-CAE71B5419C0}" type="sibTrans" cxnId="{7947081E-80DA-5D41-86F6-572E93F319FF}">
      <dgm:prSet/>
      <dgm:spPr/>
      <dgm:t>
        <a:bodyPr/>
        <a:lstStyle/>
        <a:p>
          <a:endParaRPr lang="es-ES"/>
        </a:p>
      </dgm:t>
    </dgm:pt>
    <dgm:pt modelId="{E09F30A7-5053-4A8C-A161-6F92C4BB937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/>
            <a:t>Viviendas Reyes Católicos</a:t>
          </a:r>
        </a:p>
      </dgm:t>
    </dgm:pt>
    <dgm:pt modelId="{CC7B0160-CB3C-44B8-B9F6-9E5CE21F3151}" type="parTrans" cxnId="{6DE9F60B-CB53-427C-87D6-9BF81B7FB84A}">
      <dgm:prSet/>
      <dgm:spPr/>
      <dgm:t>
        <a:bodyPr/>
        <a:lstStyle/>
        <a:p>
          <a:endParaRPr lang="es-ES"/>
        </a:p>
      </dgm:t>
    </dgm:pt>
    <dgm:pt modelId="{1B0B4769-D4B7-4BAD-95EA-D0409D761490}" type="sibTrans" cxnId="{6DE9F60B-CB53-427C-87D6-9BF81B7FB84A}">
      <dgm:prSet/>
      <dgm:spPr/>
      <dgm:t>
        <a:bodyPr/>
        <a:lstStyle/>
        <a:p>
          <a:endParaRPr lang="es-ES"/>
        </a:p>
      </dgm:t>
    </dgm:pt>
    <dgm:pt modelId="{1F09B57C-DE4A-344A-8B98-071B52484831}" type="pres">
      <dgm:prSet presAssocID="{214A7103-BE24-9544-AA33-E70377147547}" presName="Name0" presStyleCnt="0">
        <dgm:presLayoutVars>
          <dgm:dir/>
          <dgm:resizeHandles val="exact"/>
        </dgm:presLayoutVars>
      </dgm:prSet>
      <dgm:spPr/>
    </dgm:pt>
    <dgm:pt modelId="{3797AEDF-6CB8-3641-B87E-99F77C575EF4}" type="pres">
      <dgm:prSet presAssocID="{214A7103-BE24-9544-AA33-E70377147547}" presName="bkgdShp" presStyleLbl="alignAccFollowNode1" presStyleIdx="0" presStyleCnt="1"/>
      <dgm:spPr/>
    </dgm:pt>
    <dgm:pt modelId="{C7A438C6-9A4E-084B-B51D-4E2801AF905B}" type="pres">
      <dgm:prSet presAssocID="{214A7103-BE24-9544-AA33-E70377147547}" presName="linComp" presStyleCnt="0"/>
      <dgm:spPr/>
    </dgm:pt>
    <dgm:pt modelId="{13820082-968B-6B4D-AE16-DF5169A8192D}" type="pres">
      <dgm:prSet presAssocID="{BC02515F-E15A-2D44-A87E-A0D757EC3A92}" presName="compNode" presStyleCnt="0"/>
      <dgm:spPr/>
    </dgm:pt>
    <dgm:pt modelId="{FF93106C-949B-8843-A2D2-06A4CBE382A0}" type="pres">
      <dgm:prSet presAssocID="{BC02515F-E15A-2D44-A87E-A0D757EC3A92}" presName="node" presStyleLbl="node1" presStyleIdx="0" presStyleCnt="6" custLinFactNeighborX="-917" custLinFactNeighborY="-776">
        <dgm:presLayoutVars>
          <dgm:bulletEnabled val="1"/>
        </dgm:presLayoutVars>
      </dgm:prSet>
      <dgm:spPr/>
    </dgm:pt>
    <dgm:pt modelId="{55C04554-4DBE-5B43-9787-750E5120297D}" type="pres">
      <dgm:prSet presAssocID="{BC02515F-E15A-2D44-A87E-A0D757EC3A92}" presName="invisiNode" presStyleLbl="node1" presStyleIdx="0" presStyleCnt="6"/>
      <dgm:spPr/>
    </dgm:pt>
    <dgm:pt modelId="{900B276F-24FE-FF46-BF26-8E5CFFB1EF3B}" type="pres">
      <dgm:prSet presAssocID="{BC02515F-E15A-2D44-A87E-A0D757EC3A9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7EA9F9-6640-BC4E-8822-572F39ACA424}" type="pres">
      <dgm:prSet presAssocID="{AA5DEBBD-AAFE-314B-931C-36396FEAB107}" presName="sibTrans" presStyleLbl="sibTrans2D1" presStyleIdx="0" presStyleCnt="0"/>
      <dgm:spPr/>
    </dgm:pt>
    <dgm:pt modelId="{B5A82BD3-D6E4-AD43-AFAC-AB8C70FE9BEB}" type="pres">
      <dgm:prSet presAssocID="{C9A9B07B-1A10-B646-B8A3-B78813CD62D7}" presName="compNode" presStyleCnt="0"/>
      <dgm:spPr/>
    </dgm:pt>
    <dgm:pt modelId="{88F666BB-6B57-424D-8B8D-F148BA56B656}" type="pres">
      <dgm:prSet presAssocID="{C9A9B07B-1A10-B646-B8A3-B78813CD62D7}" presName="node" presStyleLbl="node1" presStyleIdx="1" presStyleCnt="6">
        <dgm:presLayoutVars>
          <dgm:bulletEnabled val="1"/>
        </dgm:presLayoutVars>
      </dgm:prSet>
      <dgm:spPr/>
    </dgm:pt>
    <dgm:pt modelId="{658A1364-13FD-FD4E-8680-B2CBA4BFE161}" type="pres">
      <dgm:prSet presAssocID="{C9A9B07B-1A10-B646-B8A3-B78813CD62D7}" presName="invisiNode" presStyleLbl="node1" presStyleIdx="1" presStyleCnt="6"/>
      <dgm:spPr/>
    </dgm:pt>
    <dgm:pt modelId="{C69049C8-DDC1-2346-BA92-99B9ED516D93}" type="pres">
      <dgm:prSet presAssocID="{C9A9B07B-1A10-B646-B8A3-B78813CD62D7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F1F36C-E809-1042-9353-2BF29951DBD6}" type="pres">
      <dgm:prSet presAssocID="{FE0891B1-79A5-3E4E-930B-A23BE8795232}" presName="sibTrans" presStyleLbl="sibTrans2D1" presStyleIdx="0" presStyleCnt="0"/>
      <dgm:spPr/>
    </dgm:pt>
    <dgm:pt modelId="{35D9F023-1C03-344C-B600-2D9C09BD032B}" type="pres">
      <dgm:prSet presAssocID="{D91B0ECE-15AD-3745-B19B-EE206DDC7944}" presName="compNode" presStyleCnt="0"/>
      <dgm:spPr/>
    </dgm:pt>
    <dgm:pt modelId="{45CB2E85-E7CE-294C-AC53-A660C1148426}" type="pres">
      <dgm:prSet presAssocID="{D91B0ECE-15AD-3745-B19B-EE206DDC7944}" presName="node" presStyleLbl="node1" presStyleIdx="2" presStyleCnt="6">
        <dgm:presLayoutVars>
          <dgm:bulletEnabled val="1"/>
        </dgm:presLayoutVars>
      </dgm:prSet>
      <dgm:spPr/>
    </dgm:pt>
    <dgm:pt modelId="{6884C119-B03A-7B4A-97D1-9638116DDF13}" type="pres">
      <dgm:prSet presAssocID="{D91B0ECE-15AD-3745-B19B-EE206DDC7944}" presName="invisiNode" presStyleLbl="node1" presStyleIdx="2" presStyleCnt="6"/>
      <dgm:spPr/>
    </dgm:pt>
    <dgm:pt modelId="{38C47D74-56EE-7B48-A4C3-1FBBA3A64349}" type="pres">
      <dgm:prSet presAssocID="{D91B0ECE-15AD-3745-B19B-EE206DDC7944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9917438-258C-E04D-9AC3-EA96716C8113}" type="pres">
      <dgm:prSet presAssocID="{55781D6C-7138-A849-9BD2-CAE71B5419C0}" presName="sibTrans" presStyleLbl="sibTrans2D1" presStyleIdx="0" presStyleCnt="0"/>
      <dgm:spPr/>
    </dgm:pt>
    <dgm:pt modelId="{FA760F59-6F22-F249-8007-696361C55516}" type="pres">
      <dgm:prSet presAssocID="{AD89E5D1-4F1F-9E4D-95AD-820A05C9A274}" presName="compNode" presStyleCnt="0"/>
      <dgm:spPr/>
    </dgm:pt>
    <dgm:pt modelId="{12E835EB-CCD6-1F45-8AC6-7317A6A534A1}" type="pres">
      <dgm:prSet presAssocID="{AD89E5D1-4F1F-9E4D-95AD-820A05C9A274}" presName="node" presStyleLbl="node1" presStyleIdx="3" presStyleCnt="6">
        <dgm:presLayoutVars>
          <dgm:bulletEnabled val="1"/>
        </dgm:presLayoutVars>
      </dgm:prSet>
      <dgm:spPr/>
    </dgm:pt>
    <dgm:pt modelId="{32AF18B2-8C66-FD4A-9097-772CF49B69C7}" type="pres">
      <dgm:prSet presAssocID="{AD89E5D1-4F1F-9E4D-95AD-820A05C9A274}" presName="invisiNode" presStyleLbl="node1" presStyleIdx="3" presStyleCnt="6"/>
      <dgm:spPr/>
    </dgm:pt>
    <dgm:pt modelId="{1A89B3F3-09D6-9A4C-8FA5-C1D6541BC6E8}" type="pres">
      <dgm:prSet presAssocID="{AD89E5D1-4F1F-9E4D-95AD-820A05C9A27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EC902C-472B-6D43-9E54-5D0F16389379}" type="pres">
      <dgm:prSet presAssocID="{D657B056-B805-E941-BA5B-0CDF341D3E10}" presName="sibTrans" presStyleLbl="sibTrans2D1" presStyleIdx="0" presStyleCnt="0"/>
      <dgm:spPr/>
    </dgm:pt>
    <dgm:pt modelId="{54968B1E-265E-B545-AC29-67DABEBF480B}" type="pres">
      <dgm:prSet presAssocID="{F964F94C-C871-1841-B467-12B35FD80087}" presName="compNode" presStyleCnt="0"/>
      <dgm:spPr/>
    </dgm:pt>
    <dgm:pt modelId="{655A1D6E-F5AF-0841-B152-FD2BD28BB4A2}" type="pres">
      <dgm:prSet presAssocID="{F964F94C-C871-1841-B467-12B35FD80087}" presName="node" presStyleLbl="node1" presStyleIdx="4" presStyleCnt="6">
        <dgm:presLayoutVars>
          <dgm:bulletEnabled val="1"/>
        </dgm:presLayoutVars>
      </dgm:prSet>
      <dgm:spPr/>
    </dgm:pt>
    <dgm:pt modelId="{8BB7C25D-EDB0-9B49-8FF2-9E105F41E122}" type="pres">
      <dgm:prSet presAssocID="{F964F94C-C871-1841-B467-12B35FD80087}" presName="invisiNode" presStyleLbl="node1" presStyleIdx="4" presStyleCnt="6"/>
      <dgm:spPr/>
    </dgm:pt>
    <dgm:pt modelId="{D9EA2358-AD00-EE4F-B17C-AC4E28EEC7AC}" type="pres">
      <dgm:prSet presAssocID="{F964F94C-C871-1841-B467-12B35FD80087}" presName="imagNode" presStyleLbl="fgImgPlace1" presStyleIdx="4" presStyleCnt="6" custLinFactNeighborY="-17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699FDADB-A508-4B89-92D1-278D346ADDE3}" type="pres">
      <dgm:prSet presAssocID="{32B4E153-1EA4-5840-AFA6-02C172C99BB8}" presName="sibTrans" presStyleLbl="sibTrans2D1" presStyleIdx="0" presStyleCnt="0"/>
      <dgm:spPr/>
    </dgm:pt>
    <dgm:pt modelId="{9098865F-05AC-40FF-86C6-1CC4D78FA8B2}" type="pres">
      <dgm:prSet presAssocID="{E09F30A7-5053-4A8C-A161-6F92C4BB9371}" presName="compNode" presStyleCnt="0"/>
      <dgm:spPr/>
    </dgm:pt>
    <dgm:pt modelId="{E244D52D-11CD-4351-85E2-BD3F2E4A259B}" type="pres">
      <dgm:prSet presAssocID="{E09F30A7-5053-4A8C-A161-6F92C4BB9371}" presName="node" presStyleLbl="node1" presStyleIdx="5" presStyleCnt="6">
        <dgm:presLayoutVars>
          <dgm:bulletEnabled val="1"/>
        </dgm:presLayoutVars>
      </dgm:prSet>
      <dgm:spPr/>
    </dgm:pt>
    <dgm:pt modelId="{03D16BB0-24BE-43B6-93FE-E3B2DC1491C1}" type="pres">
      <dgm:prSet presAssocID="{E09F30A7-5053-4A8C-A161-6F92C4BB9371}" presName="invisiNode" presStyleLbl="node1" presStyleIdx="5" presStyleCnt="6"/>
      <dgm:spPr/>
    </dgm:pt>
    <dgm:pt modelId="{09715C97-BD11-41CB-802A-ED31CE1B67F0}" type="pres">
      <dgm:prSet presAssocID="{E09F30A7-5053-4A8C-A161-6F92C4BB9371}" presName="imagNode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5000" r="-5000"/>
          </a:stretch>
        </a:blipFill>
      </dgm:spPr>
    </dgm:pt>
  </dgm:ptLst>
  <dgm:cxnLst>
    <dgm:cxn modelId="{6DE9F60B-CB53-427C-87D6-9BF81B7FB84A}" srcId="{214A7103-BE24-9544-AA33-E70377147547}" destId="{E09F30A7-5053-4A8C-A161-6F92C4BB9371}" srcOrd="5" destOrd="0" parTransId="{CC7B0160-CB3C-44B8-B9F6-9E5CE21F3151}" sibTransId="{1B0B4769-D4B7-4BAD-95EA-D0409D761490}"/>
    <dgm:cxn modelId="{7947081E-80DA-5D41-86F6-572E93F319FF}" srcId="{214A7103-BE24-9544-AA33-E70377147547}" destId="{D91B0ECE-15AD-3745-B19B-EE206DDC7944}" srcOrd="2" destOrd="0" parTransId="{DD9BBE12-D1F6-6B4F-8C9A-19CBDAB0691A}" sibTransId="{55781D6C-7138-A849-9BD2-CAE71B5419C0}"/>
    <dgm:cxn modelId="{9EF9322D-9F26-E745-8D56-F274A9962A6E}" type="presOf" srcId="{FE0891B1-79A5-3E4E-930B-A23BE8795232}" destId="{FEF1F36C-E809-1042-9353-2BF29951DBD6}" srcOrd="0" destOrd="0" presId="urn:microsoft.com/office/officeart/2005/8/layout/pList2"/>
    <dgm:cxn modelId="{41ED4831-3C3D-ED4A-8C5D-E75AA345AAB2}" type="presOf" srcId="{AD89E5D1-4F1F-9E4D-95AD-820A05C9A274}" destId="{12E835EB-CCD6-1F45-8AC6-7317A6A534A1}" srcOrd="0" destOrd="0" presId="urn:microsoft.com/office/officeart/2005/8/layout/pList2"/>
    <dgm:cxn modelId="{3753DF46-F038-CA49-A453-F744F469E621}" srcId="{214A7103-BE24-9544-AA33-E70377147547}" destId="{BC02515F-E15A-2D44-A87E-A0D757EC3A92}" srcOrd="0" destOrd="0" parTransId="{81BEADF9-8CC1-AA41-85CB-8CE3DB3B496E}" sibTransId="{AA5DEBBD-AAFE-314B-931C-36396FEAB107}"/>
    <dgm:cxn modelId="{E824416C-5AC8-47E0-B197-E49424A11C9F}" type="presOf" srcId="{32B4E153-1EA4-5840-AFA6-02C172C99BB8}" destId="{699FDADB-A508-4B89-92D1-278D346ADDE3}" srcOrd="0" destOrd="0" presId="urn:microsoft.com/office/officeart/2005/8/layout/pList2"/>
    <dgm:cxn modelId="{B6380353-27AE-4442-B567-50C619141F6D}" type="presOf" srcId="{BC02515F-E15A-2D44-A87E-A0D757EC3A92}" destId="{FF93106C-949B-8843-A2D2-06A4CBE382A0}" srcOrd="0" destOrd="0" presId="urn:microsoft.com/office/officeart/2005/8/layout/pList2"/>
    <dgm:cxn modelId="{343AC478-8D00-1244-BD55-8A91F208C08D}" type="presOf" srcId="{F964F94C-C871-1841-B467-12B35FD80087}" destId="{655A1D6E-F5AF-0841-B152-FD2BD28BB4A2}" srcOrd="0" destOrd="0" presId="urn:microsoft.com/office/officeart/2005/8/layout/pList2"/>
    <dgm:cxn modelId="{B4C05AA0-5F8B-CB4E-937E-0A80F56E3866}" srcId="{214A7103-BE24-9544-AA33-E70377147547}" destId="{C9A9B07B-1A10-B646-B8A3-B78813CD62D7}" srcOrd="1" destOrd="0" parTransId="{C30C64F1-46D1-1B4E-9854-BDBC959FF28C}" sibTransId="{FE0891B1-79A5-3E4E-930B-A23BE8795232}"/>
    <dgm:cxn modelId="{8A613CA7-42FA-B145-BBB8-208A6B01A99B}" type="presOf" srcId="{AA5DEBBD-AAFE-314B-931C-36396FEAB107}" destId="{157EA9F9-6640-BC4E-8822-572F39ACA424}" srcOrd="0" destOrd="0" presId="urn:microsoft.com/office/officeart/2005/8/layout/pList2"/>
    <dgm:cxn modelId="{055FE8A9-C39E-914D-93D3-2326CB8238D8}" srcId="{214A7103-BE24-9544-AA33-E70377147547}" destId="{AD89E5D1-4F1F-9E4D-95AD-820A05C9A274}" srcOrd="3" destOrd="0" parTransId="{DFD558C0-E42A-E043-B4BF-4A6CC6DBEFD6}" sibTransId="{D657B056-B805-E941-BA5B-0CDF341D3E10}"/>
    <dgm:cxn modelId="{A62538AD-1FF7-C241-A253-BC6643CD640A}" type="presOf" srcId="{214A7103-BE24-9544-AA33-E70377147547}" destId="{1F09B57C-DE4A-344A-8B98-071B52484831}" srcOrd="0" destOrd="0" presId="urn:microsoft.com/office/officeart/2005/8/layout/pList2"/>
    <dgm:cxn modelId="{480508D6-B06B-4649-8EC3-819203261051}" type="presOf" srcId="{D91B0ECE-15AD-3745-B19B-EE206DDC7944}" destId="{45CB2E85-E7CE-294C-AC53-A660C1148426}" srcOrd="0" destOrd="0" presId="urn:microsoft.com/office/officeart/2005/8/layout/pList2"/>
    <dgm:cxn modelId="{FCA00DE0-91A9-114E-909A-2E607436610A}" type="presOf" srcId="{55781D6C-7138-A849-9BD2-CAE71B5419C0}" destId="{19917438-258C-E04D-9AC3-EA96716C8113}" srcOrd="0" destOrd="0" presId="urn:microsoft.com/office/officeart/2005/8/layout/pList2"/>
    <dgm:cxn modelId="{36FD6FE1-7645-4AF4-8C75-4BE77F1AD95C}" type="presOf" srcId="{E09F30A7-5053-4A8C-A161-6F92C4BB9371}" destId="{E244D52D-11CD-4351-85E2-BD3F2E4A259B}" srcOrd="0" destOrd="0" presId="urn:microsoft.com/office/officeart/2005/8/layout/pList2"/>
    <dgm:cxn modelId="{14463DF1-5876-8C45-A5DC-4EB883FFE722}" type="presOf" srcId="{D657B056-B805-E941-BA5B-0CDF341D3E10}" destId="{97EC902C-472B-6D43-9E54-5D0F16389379}" srcOrd="0" destOrd="0" presId="urn:microsoft.com/office/officeart/2005/8/layout/pList2"/>
    <dgm:cxn modelId="{B7600BF8-0AC5-1F49-AD97-B108117C4BF0}" srcId="{214A7103-BE24-9544-AA33-E70377147547}" destId="{F964F94C-C871-1841-B467-12B35FD80087}" srcOrd="4" destOrd="0" parTransId="{3DF1C15D-0F19-6D4E-B485-8664951A6138}" sibTransId="{32B4E153-1EA4-5840-AFA6-02C172C99BB8}"/>
    <dgm:cxn modelId="{6D916BF8-68F4-B74C-998C-54D0AC8075B7}" type="presOf" srcId="{C9A9B07B-1A10-B646-B8A3-B78813CD62D7}" destId="{88F666BB-6B57-424D-8B8D-F148BA56B656}" srcOrd="0" destOrd="0" presId="urn:microsoft.com/office/officeart/2005/8/layout/pList2"/>
    <dgm:cxn modelId="{B07A546F-D117-C54F-AF92-66BFB05600B5}" type="presParOf" srcId="{1F09B57C-DE4A-344A-8B98-071B52484831}" destId="{3797AEDF-6CB8-3641-B87E-99F77C575EF4}" srcOrd="0" destOrd="0" presId="urn:microsoft.com/office/officeart/2005/8/layout/pList2"/>
    <dgm:cxn modelId="{611B1784-C0BA-B541-BD5D-A53C065E4C28}" type="presParOf" srcId="{1F09B57C-DE4A-344A-8B98-071B52484831}" destId="{C7A438C6-9A4E-084B-B51D-4E2801AF905B}" srcOrd="1" destOrd="0" presId="urn:microsoft.com/office/officeart/2005/8/layout/pList2"/>
    <dgm:cxn modelId="{379785C8-04AB-C540-ADD5-CB8C2AD51FDA}" type="presParOf" srcId="{C7A438C6-9A4E-084B-B51D-4E2801AF905B}" destId="{13820082-968B-6B4D-AE16-DF5169A8192D}" srcOrd="0" destOrd="0" presId="urn:microsoft.com/office/officeart/2005/8/layout/pList2"/>
    <dgm:cxn modelId="{5385C8A7-991A-2E4E-95DB-97853864B3A0}" type="presParOf" srcId="{13820082-968B-6B4D-AE16-DF5169A8192D}" destId="{FF93106C-949B-8843-A2D2-06A4CBE382A0}" srcOrd="0" destOrd="0" presId="urn:microsoft.com/office/officeart/2005/8/layout/pList2"/>
    <dgm:cxn modelId="{2C92C388-4D4D-7445-9596-E1ED3A1AE123}" type="presParOf" srcId="{13820082-968B-6B4D-AE16-DF5169A8192D}" destId="{55C04554-4DBE-5B43-9787-750E5120297D}" srcOrd="1" destOrd="0" presId="urn:microsoft.com/office/officeart/2005/8/layout/pList2"/>
    <dgm:cxn modelId="{22F5488F-EFE7-9C4C-9A0E-7734BBAE9C18}" type="presParOf" srcId="{13820082-968B-6B4D-AE16-DF5169A8192D}" destId="{900B276F-24FE-FF46-BF26-8E5CFFB1EF3B}" srcOrd="2" destOrd="0" presId="urn:microsoft.com/office/officeart/2005/8/layout/pList2"/>
    <dgm:cxn modelId="{BD7DF394-AB36-044D-9CF3-D62F4D2FF015}" type="presParOf" srcId="{C7A438C6-9A4E-084B-B51D-4E2801AF905B}" destId="{157EA9F9-6640-BC4E-8822-572F39ACA424}" srcOrd="1" destOrd="0" presId="urn:microsoft.com/office/officeart/2005/8/layout/pList2"/>
    <dgm:cxn modelId="{BB0E59CE-73DE-BC47-AB62-1B11C5D39B4C}" type="presParOf" srcId="{C7A438C6-9A4E-084B-B51D-4E2801AF905B}" destId="{B5A82BD3-D6E4-AD43-AFAC-AB8C70FE9BEB}" srcOrd="2" destOrd="0" presId="urn:microsoft.com/office/officeart/2005/8/layout/pList2"/>
    <dgm:cxn modelId="{7BE5005B-E692-7A40-8688-B1CD65A3EDF6}" type="presParOf" srcId="{B5A82BD3-D6E4-AD43-AFAC-AB8C70FE9BEB}" destId="{88F666BB-6B57-424D-8B8D-F148BA56B656}" srcOrd="0" destOrd="0" presId="urn:microsoft.com/office/officeart/2005/8/layout/pList2"/>
    <dgm:cxn modelId="{A98FE188-7E4E-164B-A90B-32B36247CF91}" type="presParOf" srcId="{B5A82BD3-D6E4-AD43-AFAC-AB8C70FE9BEB}" destId="{658A1364-13FD-FD4E-8680-B2CBA4BFE161}" srcOrd="1" destOrd="0" presId="urn:microsoft.com/office/officeart/2005/8/layout/pList2"/>
    <dgm:cxn modelId="{B767468C-CC83-484E-9FE9-F37B2C80B999}" type="presParOf" srcId="{B5A82BD3-D6E4-AD43-AFAC-AB8C70FE9BEB}" destId="{C69049C8-DDC1-2346-BA92-99B9ED516D93}" srcOrd="2" destOrd="0" presId="urn:microsoft.com/office/officeart/2005/8/layout/pList2"/>
    <dgm:cxn modelId="{C6D6DB28-63F5-E04F-8621-04511855D072}" type="presParOf" srcId="{C7A438C6-9A4E-084B-B51D-4E2801AF905B}" destId="{FEF1F36C-E809-1042-9353-2BF29951DBD6}" srcOrd="3" destOrd="0" presId="urn:microsoft.com/office/officeart/2005/8/layout/pList2"/>
    <dgm:cxn modelId="{6E2E6AE2-6CD2-BA40-BCFE-F7067439777C}" type="presParOf" srcId="{C7A438C6-9A4E-084B-B51D-4E2801AF905B}" destId="{35D9F023-1C03-344C-B600-2D9C09BD032B}" srcOrd="4" destOrd="0" presId="urn:microsoft.com/office/officeart/2005/8/layout/pList2"/>
    <dgm:cxn modelId="{AA4DDB3D-C495-6544-AAD8-FF713C809F51}" type="presParOf" srcId="{35D9F023-1C03-344C-B600-2D9C09BD032B}" destId="{45CB2E85-E7CE-294C-AC53-A660C1148426}" srcOrd="0" destOrd="0" presId="urn:microsoft.com/office/officeart/2005/8/layout/pList2"/>
    <dgm:cxn modelId="{EBFD0A8D-1879-984E-89D2-BAE6F2749908}" type="presParOf" srcId="{35D9F023-1C03-344C-B600-2D9C09BD032B}" destId="{6884C119-B03A-7B4A-97D1-9638116DDF13}" srcOrd="1" destOrd="0" presId="urn:microsoft.com/office/officeart/2005/8/layout/pList2"/>
    <dgm:cxn modelId="{FFDA2484-907E-3343-A551-9BDECEDC9D3A}" type="presParOf" srcId="{35D9F023-1C03-344C-B600-2D9C09BD032B}" destId="{38C47D74-56EE-7B48-A4C3-1FBBA3A64349}" srcOrd="2" destOrd="0" presId="urn:microsoft.com/office/officeart/2005/8/layout/pList2"/>
    <dgm:cxn modelId="{2D786283-C4A5-444B-A19C-CC4B61AD3AF4}" type="presParOf" srcId="{C7A438C6-9A4E-084B-B51D-4E2801AF905B}" destId="{19917438-258C-E04D-9AC3-EA96716C8113}" srcOrd="5" destOrd="0" presId="urn:microsoft.com/office/officeart/2005/8/layout/pList2"/>
    <dgm:cxn modelId="{1DC561BC-F78F-BA45-942E-81AEC0987BB4}" type="presParOf" srcId="{C7A438C6-9A4E-084B-B51D-4E2801AF905B}" destId="{FA760F59-6F22-F249-8007-696361C55516}" srcOrd="6" destOrd="0" presId="urn:microsoft.com/office/officeart/2005/8/layout/pList2"/>
    <dgm:cxn modelId="{4DF549F7-339B-6A4B-A9A7-EDC821EBF77F}" type="presParOf" srcId="{FA760F59-6F22-F249-8007-696361C55516}" destId="{12E835EB-CCD6-1F45-8AC6-7317A6A534A1}" srcOrd="0" destOrd="0" presId="urn:microsoft.com/office/officeart/2005/8/layout/pList2"/>
    <dgm:cxn modelId="{182D0A67-7764-6643-9F34-53E45212669E}" type="presParOf" srcId="{FA760F59-6F22-F249-8007-696361C55516}" destId="{32AF18B2-8C66-FD4A-9097-772CF49B69C7}" srcOrd="1" destOrd="0" presId="urn:microsoft.com/office/officeart/2005/8/layout/pList2"/>
    <dgm:cxn modelId="{DAC94CE8-D5F8-BC4C-8C86-CDD574A0039C}" type="presParOf" srcId="{FA760F59-6F22-F249-8007-696361C55516}" destId="{1A89B3F3-09D6-9A4C-8FA5-C1D6541BC6E8}" srcOrd="2" destOrd="0" presId="urn:microsoft.com/office/officeart/2005/8/layout/pList2"/>
    <dgm:cxn modelId="{BDC8F1A1-F059-7E4E-A59D-F593CCBA6CCD}" type="presParOf" srcId="{C7A438C6-9A4E-084B-B51D-4E2801AF905B}" destId="{97EC902C-472B-6D43-9E54-5D0F16389379}" srcOrd="7" destOrd="0" presId="urn:microsoft.com/office/officeart/2005/8/layout/pList2"/>
    <dgm:cxn modelId="{239E5859-1400-DD45-AFFC-234B54AAEDC1}" type="presParOf" srcId="{C7A438C6-9A4E-084B-B51D-4E2801AF905B}" destId="{54968B1E-265E-B545-AC29-67DABEBF480B}" srcOrd="8" destOrd="0" presId="urn:microsoft.com/office/officeart/2005/8/layout/pList2"/>
    <dgm:cxn modelId="{8347CCDD-2C60-8049-8E33-8AD50B4C8193}" type="presParOf" srcId="{54968B1E-265E-B545-AC29-67DABEBF480B}" destId="{655A1D6E-F5AF-0841-B152-FD2BD28BB4A2}" srcOrd="0" destOrd="0" presId="urn:microsoft.com/office/officeart/2005/8/layout/pList2"/>
    <dgm:cxn modelId="{AC1BFC2A-5169-4F43-B225-4B4549202F97}" type="presParOf" srcId="{54968B1E-265E-B545-AC29-67DABEBF480B}" destId="{8BB7C25D-EDB0-9B49-8FF2-9E105F41E122}" srcOrd="1" destOrd="0" presId="urn:microsoft.com/office/officeart/2005/8/layout/pList2"/>
    <dgm:cxn modelId="{0B46C281-74CF-CB47-AE93-9FA969D4EC5B}" type="presParOf" srcId="{54968B1E-265E-B545-AC29-67DABEBF480B}" destId="{D9EA2358-AD00-EE4F-B17C-AC4E28EEC7AC}" srcOrd="2" destOrd="0" presId="urn:microsoft.com/office/officeart/2005/8/layout/pList2"/>
    <dgm:cxn modelId="{7BF903DF-F683-4287-9B91-F2DF8AB2557B}" type="presParOf" srcId="{C7A438C6-9A4E-084B-B51D-4E2801AF905B}" destId="{699FDADB-A508-4B89-92D1-278D346ADDE3}" srcOrd="9" destOrd="0" presId="urn:microsoft.com/office/officeart/2005/8/layout/pList2"/>
    <dgm:cxn modelId="{1277DCA1-29DB-45C0-9151-14AC44095F95}" type="presParOf" srcId="{C7A438C6-9A4E-084B-B51D-4E2801AF905B}" destId="{9098865F-05AC-40FF-86C6-1CC4D78FA8B2}" srcOrd="10" destOrd="0" presId="urn:microsoft.com/office/officeart/2005/8/layout/pList2"/>
    <dgm:cxn modelId="{259A8868-14AB-495D-A88E-3BFEDCC61323}" type="presParOf" srcId="{9098865F-05AC-40FF-86C6-1CC4D78FA8B2}" destId="{E244D52D-11CD-4351-85E2-BD3F2E4A259B}" srcOrd="0" destOrd="0" presId="urn:microsoft.com/office/officeart/2005/8/layout/pList2"/>
    <dgm:cxn modelId="{67186418-9D7C-4B04-8138-1F5078FB34AA}" type="presParOf" srcId="{9098865F-05AC-40FF-86C6-1CC4D78FA8B2}" destId="{03D16BB0-24BE-43B6-93FE-E3B2DC1491C1}" srcOrd="1" destOrd="0" presId="urn:microsoft.com/office/officeart/2005/8/layout/pList2"/>
    <dgm:cxn modelId="{51B6F650-8496-48D0-BF77-5AEBF38FA3F8}" type="presParOf" srcId="{9098865F-05AC-40FF-86C6-1CC4D78FA8B2}" destId="{09715C97-BD11-41CB-802A-ED31CE1B67F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3A985-BF56-4367-B18C-D2AC9E52815B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55895D2-A37F-4670-89A2-47782B238C15}">
      <dgm:prSet phldrT="[Texto]"/>
      <dgm:spPr/>
      <dgm:t>
        <a:bodyPr/>
        <a:lstStyle/>
        <a:p>
          <a:r>
            <a:rPr lang="es-ES"/>
            <a:t>Confederación Autismo España</a:t>
          </a:r>
        </a:p>
      </dgm:t>
    </dgm:pt>
    <dgm:pt modelId="{642BAC02-7902-454E-A89D-12BBA2AF5C95}" type="parTrans" cxnId="{BCF2E9E3-512D-4936-8F1B-5183002F0722}">
      <dgm:prSet/>
      <dgm:spPr/>
      <dgm:t>
        <a:bodyPr/>
        <a:lstStyle/>
        <a:p>
          <a:endParaRPr lang="es-ES"/>
        </a:p>
      </dgm:t>
    </dgm:pt>
    <dgm:pt modelId="{9E700E5A-56B5-4B64-9BA3-E94ADA6A7E69}" type="sibTrans" cxnId="{BCF2E9E3-512D-4936-8F1B-5183002F0722}">
      <dgm:prSet/>
      <dgm:spPr/>
      <dgm:t>
        <a:bodyPr/>
        <a:lstStyle/>
        <a:p>
          <a:endParaRPr lang="es-ES"/>
        </a:p>
      </dgm:t>
    </dgm:pt>
    <dgm:pt modelId="{D91F4E91-58FF-4536-A26A-D14C17EEDC40}">
      <dgm:prSet phldrT="[Texto]"/>
      <dgm:spPr/>
      <dgm:t>
        <a:bodyPr/>
        <a:lstStyle/>
        <a:p>
          <a:r>
            <a:rPr lang="es-ES"/>
            <a:t>Miembro </a:t>
          </a:r>
        </a:p>
        <a:p>
          <a:r>
            <a:rPr lang="es-ES"/>
            <a:t>socio</a:t>
          </a:r>
        </a:p>
      </dgm:t>
    </dgm:pt>
    <dgm:pt modelId="{C776641D-0446-4AB9-ABCE-66499B1331FE}" type="parTrans" cxnId="{EAA7E105-795A-4361-9D91-501332B84CAA}">
      <dgm:prSet/>
      <dgm:spPr/>
      <dgm:t>
        <a:bodyPr/>
        <a:lstStyle/>
        <a:p>
          <a:endParaRPr lang="es-ES"/>
        </a:p>
      </dgm:t>
    </dgm:pt>
    <dgm:pt modelId="{21EC25E8-AC88-4415-8A6E-EFD8EEF26BA0}" type="sibTrans" cxnId="{EAA7E105-795A-4361-9D91-501332B84CAA}">
      <dgm:prSet/>
      <dgm:spPr/>
      <dgm:t>
        <a:bodyPr/>
        <a:lstStyle/>
        <a:p>
          <a:endParaRPr lang="es-ES"/>
        </a:p>
      </dgm:t>
    </dgm:pt>
    <dgm:pt modelId="{426A32BD-665B-4872-86AD-D5EC146FB915}">
      <dgm:prSet phldrT="[Texto]"/>
      <dgm:spPr/>
      <dgm:t>
        <a:bodyPr/>
        <a:lstStyle/>
        <a:p>
          <a:r>
            <a:rPr lang="es-ES"/>
            <a:t>Federación Autismo Castilla y León</a:t>
          </a:r>
        </a:p>
      </dgm:t>
    </dgm:pt>
    <dgm:pt modelId="{137FE079-E90C-47B1-8B83-3CA152AA9892}" type="parTrans" cxnId="{8A326B0E-8948-4ACE-B2FC-645A239FDCB4}">
      <dgm:prSet/>
      <dgm:spPr/>
      <dgm:t>
        <a:bodyPr/>
        <a:lstStyle/>
        <a:p>
          <a:endParaRPr lang="es-ES"/>
        </a:p>
      </dgm:t>
    </dgm:pt>
    <dgm:pt modelId="{23395FC6-609B-48D5-9895-04B6861A45FC}" type="sibTrans" cxnId="{8A326B0E-8948-4ACE-B2FC-645A239FDCB4}">
      <dgm:prSet/>
      <dgm:spPr/>
      <dgm:t>
        <a:bodyPr/>
        <a:lstStyle/>
        <a:p>
          <a:endParaRPr lang="es-ES"/>
        </a:p>
      </dgm:t>
    </dgm:pt>
    <dgm:pt modelId="{ED9AE7F5-FD5C-4717-88D6-85CA51DB9E3F}">
      <dgm:prSet phldrT="[Texto]"/>
      <dgm:spPr/>
      <dgm:t>
        <a:bodyPr/>
        <a:lstStyle/>
        <a:p>
          <a:r>
            <a:rPr lang="es-ES"/>
            <a:t>Vicepresidencia</a:t>
          </a:r>
        </a:p>
      </dgm:t>
    </dgm:pt>
    <dgm:pt modelId="{17D84707-0F80-498C-B416-13294687873D}" type="parTrans" cxnId="{86A10F38-9650-4C18-AF4D-50DB8E2A3219}">
      <dgm:prSet/>
      <dgm:spPr/>
      <dgm:t>
        <a:bodyPr/>
        <a:lstStyle/>
        <a:p>
          <a:endParaRPr lang="es-ES"/>
        </a:p>
      </dgm:t>
    </dgm:pt>
    <dgm:pt modelId="{A8AA55E9-9CAA-4BAF-AA9F-F376B2AF070E}" type="sibTrans" cxnId="{86A10F38-9650-4C18-AF4D-50DB8E2A3219}">
      <dgm:prSet/>
      <dgm:spPr/>
      <dgm:t>
        <a:bodyPr/>
        <a:lstStyle/>
        <a:p>
          <a:endParaRPr lang="es-ES"/>
        </a:p>
      </dgm:t>
    </dgm:pt>
    <dgm:pt modelId="{D6CA559D-E1EB-4A8B-AB4C-C7FB826DFA00}">
      <dgm:prSet phldrT="[Texto]"/>
      <dgm:spPr/>
      <dgm:t>
        <a:bodyPr/>
        <a:lstStyle/>
        <a:p>
          <a:r>
            <a:rPr lang="es-ES"/>
            <a:t>Otras Entidades Sociales</a:t>
          </a:r>
        </a:p>
      </dgm:t>
    </dgm:pt>
    <dgm:pt modelId="{AF93078A-B9A0-42A8-B00C-8ED4117D2897}" type="parTrans" cxnId="{CB89D26D-F8D4-4201-9F41-153E837F9958}">
      <dgm:prSet/>
      <dgm:spPr/>
      <dgm:t>
        <a:bodyPr/>
        <a:lstStyle/>
        <a:p>
          <a:endParaRPr lang="es-ES"/>
        </a:p>
      </dgm:t>
    </dgm:pt>
    <dgm:pt modelId="{A702A730-133D-4D40-A72C-9749EFDE4275}" type="sibTrans" cxnId="{CB89D26D-F8D4-4201-9F41-153E837F9958}">
      <dgm:prSet/>
      <dgm:spPr/>
      <dgm:t>
        <a:bodyPr/>
        <a:lstStyle/>
        <a:p>
          <a:endParaRPr lang="es-ES"/>
        </a:p>
      </dgm:t>
    </dgm:pt>
    <dgm:pt modelId="{C13607C1-D72D-4E1E-8618-21FD13D7C5D2}">
      <dgm:prSet phldrT="[Texto]"/>
      <dgm:spPr/>
      <dgm:t>
        <a:bodyPr/>
        <a:lstStyle/>
        <a:p>
          <a:r>
            <a:rPr lang="es-ES"/>
            <a:t>CERMI</a:t>
          </a:r>
        </a:p>
        <a:p>
          <a:r>
            <a:rPr lang="es-ES"/>
            <a:t>Tesorería</a:t>
          </a:r>
        </a:p>
      </dgm:t>
    </dgm:pt>
    <dgm:pt modelId="{1DDD11DD-63D3-4F0E-9473-A9173514DA3E}" type="parTrans" cxnId="{BCD98527-A352-4AFB-B118-BD4BFAD827CC}">
      <dgm:prSet/>
      <dgm:spPr/>
      <dgm:t>
        <a:bodyPr/>
        <a:lstStyle/>
        <a:p>
          <a:endParaRPr lang="es-ES"/>
        </a:p>
      </dgm:t>
    </dgm:pt>
    <dgm:pt modelId="{E3B037A2-E5FD-4802-BE39-42859CB7EC35}" type="sibTrans" cxnId="{BCD98527-A352-4AFB-B118-BD4BFAD827CC}">
      <dgm:prSet/>
      <dgm:spPr/>
      <dgm:t>
        <a:bodyPr/>
        <a:lstStyle/>
        <a:p>
          <a:endParaRPr lang="es-ES"/>
        </a:p>
      </dgm:t>
    </dgm:pt>
    <dgm:pt modelId="{6847587D-F726-481A-A210-9387887C4B92}">
      <dgm:prSet phldrT="[Texto]"/>
      <dgm:spPr/>
      <dgm:t>
        <a:bodyPr/>
        <a:lstStyle/>
        <a:p>
          <a:r>
            <a:rPr lang="es-ES"/>
            <a:t>Mesa de Discapacidad del Ayuntamiento de Valladolid</a:t>
          </a:r>
        </a:p>
      </dgm:t>
    </dgm:pt>
    <dgm:pt modelId="{76EA6800-7BED-46EE-8EB4-3517F5410237}" type="parTrans" cxnId="{90485FB1-4221-4E76-A89A-D278B69D7933}">
      <dgm:prSet/>
      <dgm:spPr/>
      <dgm:t>
        <a:bodyPr/>
        <a:lstStyle/>
        <a:p>
          <a:endParaRPr lang="es-ES"/>
        </a:p>
      </dgm:t>
    </dgm:pt>
    <dgm:pt modelId="{9E521FD9-459F-44E7-85E7-13B152A2CAF1}" type="sibTrans" cxnId="{90485FB1-4221-4E76-A89A-D278B69D7933}">
      <dgm:prSet/>
      <dgm:spPr/>
      <dgm:t>
        <a:bodyPr/>
        <a:lstStyle/>
        <a:p>
          <a:endParaRPr lang="es-ES"/>
        </a:p>
      </dgm:t>
    </dgm:pt>
    <dgm:pt modelId="{B9FE56EA-5871-4FC3-8248-BDC982680585}">
      <dgm:prSet phldrT="[Texto]" custT="1"/>
      <dgm:spPr/>
      <dgm:t>
        <a:bodyPr/>
        <a:lstStyle/>
        <a:p>
          <a:r>
            <a:rPr lang="es-ES" sz="2800"/>
            <a:t>Comisiones:</a:t>
          </a:r>
        </a:p>
      </dgm:t>
    </dgm:pt>
    <dgm:pt modelId="{C0BE8414-48B6-4145-ACDD-A20F2633939A}" type="parTrans" cxnId="{6BAE8DBD-DB26-4521-9E77-3D551823E767}">
      <dgm:prSet/>
      <dgm:spPr/>
      <dgm:t>
        <a:bodyPr/>
        <a:lstStyle/>
        <a:p>
          <a:endParaRPr lang="es-ES"/>
        </a:p>
      </dgm:t>
    </dgm:pt>
    <dgm:pt modelId="{146D7BE1-CD78-4273-9EC5-246DEC5464EA}" type="sibTrans" cxnId="{6BAE8DBD-DB26-4521-9E77-3D551823E767}">
      <dgm:prSet/>
      <dgm:spPr/>
      <dgm:t>
        <a:bodyPr/>
        <a:lstStyle/>
        <a:p>
          <a:endParaRPr lang="es-ES"/>
        </a:p>
      </dgm:t>
    </dgm:pt>
    <dgm:pt modelId="{B4789A9A-52FB-47F8-9BBC-AF9B9D37195A}">
      <dgm:prSet phldrT="[Texto]" custT="1"/>
      <dgm:spPr/>
      <dgm:t>
        <a:bodyPr/>
        <a:lstStyle/>
        <a:p>
          <a:r>
            <a:rPr lang="es-ES" sz="1600"/>
            <a:t>Servicios Sociales</a:t>
          </a:r>
        </a:p>
      </dgm:t>
    </dgm:pt>
    <dgm:pt modelId="{F6B52BF2-C006-4C13-A99C-C72B92F3213E}" type="parTrans" cxnId="{F36F0130-57F5-49C6-B4FB-D76BA1E9A2F3}">
      <dgm:prSet/>
      <dgm:spPr/>
      <dgm:t>
        <a:bodyPr/>
        <a:lstStyle/>
        <a:p>
          <a:endParaRPr lang="es-ES"/>
        </a:p>
      </dgm:t>
    </dgm:pt>
    <dgm:pt modelId="{E073E5A0-45F2-4307-814B-A6F6CE3BCF65}" type="sibTrans" cxnId="{F36F0130-57F5-49C6-B4FB-D76BA1E9A2F3}">
      <dgm:prSet/>
      <dgm:spPr/>
      <dgm:t>
        <a:bodyPr/>
        <a:lstStyle/>
        <a:p>
          <a:endParaRPr lang="es-ES"/>
        </a:p>
      </dgm:t>
    </dgm:pt>
    <dgm:pt modelId="{2F717005-5CA8-43EA-9BA7-C8D46D89B76B}">
      <dgm:prSet phldrT="[Texto]" custT="1"/>
      <dgm:spPr/>
      <dgm:t>
        <a:bodyPr/>
        <a:lstStyle/>
        <a:p>
          <a:r>
            <a:rPr lang="es-ES" sz="1600"/>
            <a:t>Educación</a:t>
          </a:r>
        </a:p>
      </dgm:t>
    </dgm:pt>
    <dgm:pt modelId="{56685874-3374-44E0-9676-82C52ED04DA3}" type="parTrans" cxnId="{59967C1D-09D8-438C-B5AA-72ACA721AE90}">
      <dgm:prSet/>
      <dgm:spPr/>
      <dgm:t>
        <a:bodyPr/>
        <a:lstStyle/>
        <a:p>
          <a:endParaRPr lang="es-ES"/>
        </a:p>
      </dgm:t>
    </dgm:pt>
    <dgm:pt modelId="{B6155B0E-D351-42D7-9242-3BA8A41F2BE7}" type="sibTrans" cxnId="{59967C1D-09D8-438C-B5AA-72ACA721AE90}">
      <dgm:prSet/>
      <dgm:spPr/>
      <dgm:t>
        <a:bodyPr/>
        <a:lstStyle/>
        <a:p>
          <a:endParaRPr lang="es-ES"/>
        </a:p>
      </dgm:t>
    </dgm:pt>
    <dgm:pt modelId="{3B4C86A2-1D58-4DA1-9010-20E76F226B58}">
      <dgm:prSet phldrT="[Texto]" custT="1"/>
      <dgm:spPr/>
      <dgm:t>
        <a:bodyPr/>
        <a:lstStyle/>
        <a:p>
          <a:r>
            <a:rPr lang="es-ES" sz="1600"/>
            <a:t>Sanidad</a:t>
          </a:r>
        </a:p>
      </dgm:t>
    </dgm:pt>
    <dgm:pt modelId="{F12198EF-DA60-4459-8CB0-944C97DF9383}" type="parTrans" cxnId="{E94C68FD-519B-4731-806D-AAF9268A5C0C}">
      <dgm:prSet/>
      <dgm:spPr/>
      <dgm:t>
        <a:bodyPr/>
        <a:lstStyle/>
        <a:p>
          <a:endParaRPr lang="es-ES"/>
        </a:p>
      </dgm:t>
    </dgm:pt>
    <dgm:pt modelId="{D0E6C92F-1615-45AF-BC43-94032FEF96E6}" type="sibTrans" cxnId="{E94C68FD-519B-4731-806D-AAF9268A5C0C}">
      <dgm:prSet/>
      <dgm:spPr/>
      <dgm:t>
        <a:bodyPr/>
        <a:lstStyle/>
        <a:p>
          <a:endParaRPr lang="es-ES"/>
        </a:p>
      </dgm:t>
    </dgm:pt>
    <dgm:pt modelId="{95FF820B-190A-405B-A4A3-BBA717295AB8}">
      <dgm:prSet phldrT="[Texto]" custT="1"/>
      <dgm:spPr/>
      <dgm:t>
        <a:bodyPr/>
        <a:lstStyle/>
        <a:p>
          <a:r>
            <a:rPr lang="es-ES" sz="1600"/>
            <a:t>Accesibilidad</a:t>
          </a:r>
        </a:p>
      </dgm:t>
    </dgm:pt>
    <dgm:pt modelId="{6D10C657-5E14-4B6E-8826-13E4148E86BC}" type="parTrans" cxnId="{DCF1B1D7-8D47-4380-A2DC-C0765CD9D14F}">
      <dgm:prSet/>
      <dgm:spPr/>
      <dgm:t>
        <a:bodyPr/>
        <a:lstStyle/>
        <a:p>
          <a:endParaRPr lang="es-ES"/>
        </a:p>
      </dgm:t>
    </dgm:pt>
    <dgm:pt modelId="{AC3DBF7E-73BB-444D-BA1F-72A1B978B78D}" type="sibTrans" cxnId="{DCF1B1D7-8D47-4380-A2DC-C0765CD9D14F}">
      <dgm:prSet/>
      <dgm:spPr/>
      <dgm:t>
        <a:bodyPr/>
        <a:lstStyle/>
        <a:p>
          <a:endParaRPr lang="es-ES"/>
        </a:p>
      </dgm:t>
    </dgm:pt>
    <dgm:pt modelId="{33F105A6-F0AC-43B1-A52A-A50464BB0C2B}">
      <dgm:prSet phldrT="[Texto]" custT="1"/>
      <dgm:spPr/>
      <dgm:t>
        <a:bodyPr/>
        <a:lstStyle/>
        <a:p>
          <a:r>
            <a:rPr lang="es-ES" sz="2400"/>
            <a:t>Comisiones:</a:t>
          </a:r>
        </a:p>
      </dgm:t>
    </dgm:pt>
    <dgm:pt modelId="{B0925E15-11FA-425C-A2EE-0380A7A2A5FF}" type="parTrans" cxnId="{E6C397A8-5860-41B1-8D7D-7DF50125FF0D}">
      <dgm:prSet/>
      <dgm:spPr/>
      <dgm:t>
        <a:bodyPr/>
        <a:lstStyle/>
        <a:p>
          <a:endParaRPr lang="es-ES"/>
        </a:p>
      </dgm:t>
    </dgm:pt>
    <dgm:pt modelId="{4D12972C-1733-4BB6-B7DE-5D830D15DDA9}" type="sibTrans" cxnId="{E6C397A8-5860-41B1-8D7D-7DF50125FF0D}">
      <dgm:prSet/>
      <dgm:spPr/>
      <dgm:t>
        <a:bodyPr/>
        <a:lstStyle/>
        <a:p>
          <a:endParaRPr lang="es-ES"/>
        </a:p>
      </dgm:t>
    </dgm:pt>
    <dgm:pt modelId="{FE71F066-6740-4C40-BF28-EEB3857333E6}">
      <dgm:prSet phldrT="[Texto]" custT="1"/>
      <dgm:spPr/>
      <dgm:t>
        <a:bodyPr/>
        <a:lstStyle/>
        <a:p>
          <a:r>
            <a:rPr lang="es-ES" sz="1600"/>
            <a:t>Educación</a:t>
          </a:r>
        </a:p>
      </dgm:t>
    </dgm:pt>
    <dgm:pt modelId="{82ADF439-DECC-4093-8418-96C7246D0300}" type="parTrans" cxnId="{EFDADF7B-B9EA-49E5-8503-90580B79C244}">
      <dgm:prSet/>
      <dgm:spPr/>
      <dgm:t>
        <a:bodyPr/>
        <a:lstStyle/>
        <a:p>
          <a:endParaRPr lang="es-ES"/>
        </a:p>
      </dgm:t>
    </dgm:pt>
    <dgm:pt modelId="{CF90AF0A-96D5-41D4-8717-23C48101381C}" type="sibTrans" cxnId="{EFDADF7B-B9EA-49E5-8503-90580B79C244}">
      <dgm:prSet/>
      <dgm:spPr/>
      <dgm:t>
        <a:bodyPr/>
        <a:lstStyle/>
        <a:p>
          <a:endParaRPr lang="es-ES"/>
        </a:p>
      </dgm:t>
    </dgm:pt>
    <dgm:pt modelId="{6B6C9A7A-D8B4-4347-B204-C722BA88C4FA}">
      <dgm:prSet phldrT="[Texto]" custT="1"/>
      <dgm:spPr/>
      <dgm:t>
        <a:bodyPr/>
        <a:lstStyle/>
        <a:p>
          <a:r>
            <a:rPr lang="es-ES" sz="1600"/>
            <a:t>Envejecimiento</a:t>
          </a:r>
        </a:p>
      </dgm:t>
    </dgm:pt>
    <dgm:pt modelId="{02F7E833-64ED-482A-872D-E052BFB5E9D6}" type="parTrans" cxnId="{C809F996-1397-499F-9DA3-1E792FDB0307}">
      <dgm:prSet/>
      <dgm:spPr/>
      <dgm:t>
        <a:bodyPr/>
        <a:lstStyle/>
        <a:p>
          <a:endParaRPr lang="es-ES"/>
        </a:p>
      </dgm:t>
    </dgm:pt>
    <dgm:pt modelId="{051DF82E-52BC-451A-9B18-71AA66FFA9F9}" type="sibTrans" cxnId="{C809F996-1397-499F-9DA3-1E792FDB0307}">
      <dgm:prSet/>
      <dgm:spPr/>
      <dgm:t>
        <a:bodyPr/>
        <a:lstStyle/>
        <a:p>
          <a:endParaRPr lang="es-ES"/>
        </a:p>
      </dgm:t>
    </dgm:pt>
    <dgm:pt modelId="{BFFF64BF-DF24-4BAC-8D91-86843A2968C0}">
      <dgm:prSet phldrT="[Texto]" custT="1"/>
      <dgm:spPr/>
      <dgm:t>
        <a:bodyPr/>
        <a:lstStyle/>
        <a:p>
          <a:r>
            <a:rPr lang="es-ES" sz="1600"/>
            <a:t>Estudio Sociodemográfico</a:t>
          </a:r>
        </a:p>
      </dgm:t>
    </dgm:pt>
    <dgm:pt modelId="{6C7B30FA-4EDC-4238-85E9-BCECAD3F4389}" type="parTrans" cxnId="{6EF171CB-DC2B-4F47-AAED-68280A7D5302}">
      <dgm:prSet/>
      <dgm:spPr/>
      <dgm:t>
        <a:bodyPr/>
        <a:lstStyle/>
        <a:p>
          <a:endParaRPr lang="es-ES"/>
        </a:p>
      </dgm:t>
    </dgm:pt>
    <dgm:pt modelId="{FB7C63A7-BA0B-40B8-8AD7-A4DA9F089EB4}" type="sibTrans" cxnId="{6EF171CB-DC2B-4F47-AAED-68280A7D5302}">
      <dgm:prSet/>
      <dgm:spPr/>
      <dgm:t>
        <a:bodyPr/>
        <a:lstStyle/>
        <a:p>
          <a:endParaRPr lang="es-ES"/>
        </a:p>
      </dgm:t>
    </dgm:pt>
    <dgm:pt modelId="{5A02275E-680D-4735-B51C-9D0A66491613}">
      <dgm:prSet phldrT="[Texto]" custT="1"/>
      <dgm:spPr/>
      <dgm:t>
        <a:bodyPr/>
        <a:lstStyle/>
        <a:p>
          <a:r>
            <a:rPr lang="es-ES" sz="1600" err="1"/>
            <a:t>Icalidad</a:t>
          </a:r>
          <a:endParaRPr lang="es-ES" sz="1600"/>
        </a:p>
      </dgm:t>
    </dgm:pt>
    <dgm:pt modelId="{36168D85-BB5D-49E2-850F-55E6BAEBF2A8}" type="parTrans" cxnId="{155CE83E-0C94-4260-B912-A6E64FF57496}">
      <dgm:prSet/>
      <dgm:spPr/>
      <dgm:t>
        <a:bodyPr/>
        <a:lstStyle/>
        <a:p>
          <a:endParaRPr lang="es-ES"/>
        </a:p>
      </dgm:t>
    </dgm:pt>
    <dgm:pt modelId="{79922B24-E091-44C4-AB5C-F3FE1AE15DDB}" type="sibTrans" cxnId="{155CE83E-0C94-4260-B912-A6E64FF57496}">
      <dgm:prSet/>
      <dgm:spPr/>
      <dgm:t>
        <a:bodyPr/>
        <a:lstStyle/>
        <a:p>
          <a:endParaRPr lang="es-ES"/>
        </a:p>
      </dgm:t>
    </dgm:pt>
    <dgm:pt modelId="{177884F7-D475-4BF4-845A-44A588BC8229}">
      <dgm:prSet phldrT="[Texto]" custT="1"/>
      <dgm:spPr/>
      <dgm:t>
        <a:bodyPr/>
        <a:lstStyle/>
        <a:p>
          <a:r>
            <a:rPr lang="es-ES" sz="1600"/>
            <a:t>Capacidad Jurídica</a:t>
          </a:r>
        </a:p>
      </dgm:t>
    </dgm:pt>
    <dgm:pt modelId="{71268AE5-BED4-4905-847B-75BE13C06CA5}" type="parTrans" cxnId="{B2927CAE-E36B-4A77-BC96-F6A2C4F7DD7C}">
      <dgm:prSet/>
      <dgm:spPr/>
      <dgm:t>
        <a:bodyPr/>
        <a:lstStyle/>
        <a:p>
          <a:endParaRPr lang="es-ES"/>
        </a:p>
      </dgm:t>
    </dgm:pt>
    <dgm:pt modelId="{E367B0BC-290C-4BCF-82A5-E1C197B69BDE}" type="sibTrans" cxnId="{B2927CAE-E36B-4A77-BC96-F6A2C4F7DD7C}">
      <dgm:prSet/>
      <dgm:spPr/>
      <dgm:t>
        <a:bodyPr/>
        <a:lstStyle/>
        <a:p>
          <a:endParaRPr lang="es-ES"/>
        </a:p>
      </dgm:t>
    </dgm:pt>
    <dgm:pt modelId="{5D59E090-91CD-4EC3-A7D8-295BC17A627E}">
      <dgm:prSet phldrT="[Texto]" custT="1"/>
      <dgm:spPr/>
      <dgm:t>
        <a:bodyPr/>
        <a:lstStyle/>
        <a:p>
          <a:r>
            <a:rPr lang="es-ES" sz="1600"/>
            <a:t>Mujer</a:t>
          </a:r>
        </a:p>
      </dgm:t>
    </dgm:pt>
    <dgm:pt modelId="{624442C6-5B4B-43D5-AF33-BCC81A8B7E6F}" type="parTrans" cxnId="{39E9440C-5317-4164-BD41-5B45FCF04BBA}">
      <dgm:prSet/>
      <dgm:spPr/>
      <dgm:t>
        <a:bodyPr/>
        <a:lstStyle/>
        <a:p>
          <a:endParaRPr lang="es-ES"/>
        </a:p>
      </dgm:t>
    </dgm:pt>
    <dgm:pt modelId="{AF437A61-D2CE-4AE4-9746-AD5F2F28A0EA}" type="sibTrans" cxnId="{39E9440C-5317-4164-BD41-5B45FCF04BBA}">
      <dgm:prSet/>
      <dgm:spPr/>
      <dgm:t>
        <a:bodyPr/>
        <a:lstStyle/>
        <a:p>
          <a:endParaRPr lang="es-ES"/>
        </a:p>
      </dgm:t>
    </dgm:pt>
    <dgm:pt modelId="{16E8CD03-C01E-44AB-AEC6-51F65B7E4901}">
      <dgm:prSet phldrT="[Texto]" custT="1"/>
      <dgm:spPr/>
      <dgm:t>
        <a:bodyPr/>
        <a:lstStyle/>
        <a:p>
          <a:r>
            <a:rPr lang="es-ES" sz="1600"/>
            <a:t>Comunicación</a:t>
          </a:r>
        </a:p>
      </dgm:t>
    </dgm:pt>
    <dgm:pt modelId="{DB3DCB30-BAF9-4C12-AECE-DA57AAD0794C}" type="parTrans" cxnId="{D63EF64E-5247-4823-91A9-B66CD1D26CEC}">
      <dgm:prSet/>
      <dgm:spPr/>
      <dgm:t>
        <a:bodyPr/>
        <a:lstStyle/>
        <a:p>
          <a:endParaRPr lang="es-ES"/>
        </a:p>
      </dgm:t>
    </dgm:pt>
    <dgm:pt modelId="{EAC59EFE-D618-4E09-9EC9-5B2D0C860872}" type="sibTrans" cxnId="{D63EF64E-5247-4823-91A9-B66CD1D26CEC}">
      <dgm:prSet/>
      <dgm:spPr/>
      <dgm:t>
        <a:bodyPr/>
        <a:lstStyle/>
        <a:p>
          <a:endParaRPr lang="es-ES"/>
        </a:p>
      </dgm:t>
    </dgm:pt>
    <dgm:pt modelId="{53D6138B-5042-4C7F-B6C1-EBE90969ADB2}">
      <dgm:prSet phldrT="[Texto]" custT="1"/>
      <dgm:spPr/>
      <dgm:t>
        <a:bodyPr/>
        <a:lstStyle/>
        <a:p>
          <a:r>
            <a:rPr lang="es-ES" sz="1600"/>
            <a:t>Comunicación</a:t>
          </a:r>
        </a:p>
      </dgm:t>
    </dgm:pt>
    <dgm:pt modelId="{0BC54DA2-F511-4CD0-968C-510DBE6C284F}" type="parTrans" cxnId="{75A67D01-A749-453D-8F8A-87F1112F2F90}">
      <dgm:prSet/>
      <dgm:spPr/>
      <dgm:t>
        <a:bodyPr/>
        <a:lstStyle/>
        <a:p>
          <a:endParaRPr lang="es-ES"/>
        </a:p>
      </dgm:t>
    </dgm:pt>
    <dgm:pt modelId="{168670FB-A2AE-49F2-A3E4-10636797E580}" type="sibTrans" cxnId="{75A67D01-A749-453D-8F8A-87F1112F2F90}">
      <dgm:prSet/>
      <dgm:spPr/>
      <dgm:t>
        <a:bodyPr/>
        <a:lstStyle/>
        <a:p>
          <a:endParaRPr lang="es-ES"/>
        </a:p>
      </dgm:t>
    </dgm:pt>
    <dgm:pt modelId="{2067DEC3-1C57-44C4-BF2D-B6A3C78ADE83}">
      <dgm:prSet phldrT="[Texto]" custT="1"/>
      <dgm:spPr/>
      <dgm:t>
        <a:bodyPr/>
        <a:lstStyle/>
        <a:p>
          <a:r>
            <a:rPr lang="es-ES" sz="1600"/>
            <a:t>Empleo</a:t>
          </a:r>
        </a:p>
      </dgm:t>
    </dgm:pt>
    <dgm:pt modelId="{E7ACF5FC-1F28-4844-A964-C30EE3B93956}" type="parTrans" cxnId="{C6C69511-FE93-4EED-8BFD-7C63E0B7A18A}">
      <dgm:prSet/>
      <dgm:spPr/>
      <dgm:t>
        <a:bodyPr/>
        <a:lstStyle/>
        <a:p>
          <a:endParaRPr lang="es-ES"/>
        </a:p>
      </dgm:t>
    </dgm:pt>
    <dgm:pt modelId="{54D8E1B8-520D-498F-822F-78CF32A322AB}" type="sibTrans" cxnId="{C6C69511-FE93-4EED-8BFD-7C63E0B7A18A}">
      <dgm:prSet/>
      <dgm:spPr/>
      <dgm:t>
        <a:bodyPr/>
        <a:lstStyle/>
        <a:p>
          <a:endParaRPr lang="es-ES"/>
        </a:p>
      </dgm:t>
    </dgm:pt>
    <dgm:pt modelId="{5985534E-5232-466A-B2B0-631D4120F201}">
      <dgm:prSet phldrT="[Texto]" custT="1"/>
      <dgm:spPr/>
      <dgm:t>
        <a:bodyPr/>
        <a:lstStyle/>
        <a:p>
          <a:r>
            <a:rPr lang="es-ES" sz="1600"/>
            <a:t>Empleo</a:t>
          </a:r>
        </a:p>
      </dgm:t>
    </dgm:pt>
    <dgm:pt modelId="{56924D31-5063-48D2-A91E-B6B19A818920}" type="parTrans" cxnId="{731393E5-1BF9-40FC-8F5F-4163B16F05CC}">
      <dgm:prSet/>
      <dgm:spPr/>
      <dgm:t>
        <a:bodyPr/>
        <a:lstStyle/>
        <a:p>
          <a:endParaRPr lang="es-ES"/>
        </a:p>
      </dgm:t>
    </dgm:pt>
    <dgm:pt modelId="{233494F0-A28D-4450-8170-2411837678F0}" type="sibTrans" cxnId="{731393E5-1BF9-40FC-8F5F-4163B16F05CC}">
      <dgm:prSet/>
      <dgm:spPr/>
      <dgm:t>
        <a:bodyPr/>
        <a:lstStyle/>
        <a:p>
          <a:endParaRPr lang="es-ES"/>
        </a:p>
      </dgm:t>
    </dgm:pt>
    <dgm:pt modelId="{9B64032F-5D1B-4C1C-B96B-C9724DEED420}">
      <dgm:prSet phldrT="[Texto]"/>
      <dgm:spPr/>
      <dgm:t>
        <a:bodyPr/>
        <a:lstStyle/>
        <a:p>
          <a:r>
            <a:rPr lang="es-ES"/>
            <a:t>Economía del Compartir</a:t>
          </a:r>
        </a:p>
      </dgm:t>
    </dgm:pt>
    <dgm:pt modelId="{16116AAF-81E7-4C06-9CEE-181C669C1844}" type="parTrans" cxnId="{5586F164-9B85-4B47-9434-BDA5C665C03B}">
      <dgm:prSet/>
      <dgm:spPr/>
      <dgm:t>
        <a:bodyPr/>
        <a:lstStyle/>
        <a:p>
          <a:endParaRPr lang="es-ES"/>
        </a:p>
      </dgm:t>
    </dgm:pt>
    <dgm:pt modelId="{6E919229-9AD9-4F28-B310-15064C5AFA6B}" type="sibTrans" cxnId="{5586F164-9B85-4B47-9434-BDA5C665C03B}">
      <dgm:prSet/>
      <dgm:spPr/>
      <dgm:t>
        <a:bodyPr/>
        <a:lstStyle/>
        <a:p>
          <a:endParaRPr lang="es-ES"/>
        </a:p>
      </dgm:t>
    </dgm:pt>
    <dgm:pt modelId="{F3A7A482-78BD-437B-98CB-B92F759C23F2}">
      <dgm:prSet phldrT="[Texto]" custT="1"/>
      <dgm:spPr/>
      <dgm:t>
        <a:bodyPr/>
        <a:lstStyle/>
        <a:p>
          <a:r>
            <a:rPr lang="es-ES" sz="1600"/>
            <a:t>Directores/ Gerentes</a:t>
          </a:r>
        </a:p>
      </dgm:t>
    </dgm:pt>
    <dgm:pt modelId="{21BA6A85-B21B-4E14-AB1A-4942EF0FD74D}" type="parTrans" cxnId="{BD10ACF1-68B4-4075-9C9F-30893ED22556}">
      <dgm:prSet/>
      <dgm:spPr/>
      <dgm:t>
        <a:bodyPr/>
        <a:lstStyle/>
        <a:p>
          <a:endParaRPr lang="es-ES"/>
        </a:p>
      </dgm:t>
    </dgm:pt>
    <dgm:pt modelId="{7303663C-734A-48BB-B088-E59C2F0C33C9}" type="sibTrans" cxnId="{BD10ACF1-68B4-4075-9C9F-30893ED22556}">
      <dgm:prSet/>
      <dgm:spPr/>
      <dgm:t>
        <a:bodyPr/>
        <a:lstStyle/>
        <a:p>
          <a:endParaRPr lang="es-ES"/>
        </a:p>
      </dgm:t>
    </dgm:pt>
    <dgm:pt modelId="{219A838D-DCD8-42D2-BA1F-7BAFCA749BB9}">
      <dgm:prSet phldrT="[Texto]" custT="1"/>
      <dgm:spPr/>
      <dgm:t>
        <a:bodyPr/>
        <a:lstStyle/>
        <a:p>
          <a:r>
            <a:rPr lang="es-ES" sz="1600"/>
            <a:t>Directores/ Gerentes</a:t>
          </a:r>
        </a:p>
      </dgm:t>
    </dgm:pt>
    <dgm:pt modelId="{63A5B113-0B21-445D-85D3-DA3D6CBCED5C}" type="parTrans" cxnId="{86DE8CEA-6D81-4070-B5AB-68C3E053DAFF}">
      <dgm:prSet/>
      <dgm:spPr/>
      <dgm:t>
        <a:bodyPr/>
        <a:lstStyle/>
        <a:p>
          <a:endParaRPr lang="es-ES"/>
        </a:p>
      </dgm:t>
    </dgm:pt>
    <dgm:pt modelId="{0F7F4CDF-D003-41D8-A485-CB7606A67FA5}" type="sibTrans" cxnId="{86DE8CEA-6D81-4070-B5AB-68C3E053DAFF}">
      <dgm:prSet/>
      <dgm:spPr/>
      <dgm:t>
        <a:bodyPr/>
        <a:lstStyle/>
        <a:p>
          <a:endParaRPr lang="es-ES"/>
        </a:p>
      </dgm:t>
    </dgm:pt>
    <dgm:pt modelId="{D7519DD7-2921-469F-99E8-7D364AAB8F7D}">
      <dgm:prSet phldrT="[Texto]"/>
      <dgm:spPr/>
      <dgm:t>
        <a:bodyPr/>
        <a:lstStyle/>
        <a:p>
          <a:r>
            <a:rPr lang="es-ES"/>
            <a:t>Plataforma del Tercer Sector</a:t>
          </a:r>
        </a:p>
      </dgm:t>
    </dgm:pt>
    <dgm:pt modelId="{A09AD1FE-A5D8-484D-A299-467B80664690}" type="parTrans" cxnId="{D03B8EDA-F6D1-4722-A558-4E300570F4A8}">
      <dgm:prSet/>
      <dgm:spPr/>
      <dgm:t>
        <a:bodyPr/>
        <a:lstStyle/>
        <a:p>
          <a:endParaRPr lang="es-ES"/>
        </a:p>
      </dgm:t>
    </dgm:pt>
    <dgm:pt modelId="{F494B493-496A-4FD6-A512-918F77AB9867}" type="sibTrans" cxnId="{D03B8EDA-F6D1-4722-A558-4E300570F4A8}">
      <dgm:prSet/>
      <dgm:spPr/>
      <dgm:t>
        <a:bodyPr/>
        <a:lstStyle/>
        <a:p>
          <a:endParaRPr lang="es-ES"/>
        </a:p>
      </dgm:t>
    </dgm:pt>
    <dgm:pt modelId="{F13DDBBB-A3DB-480C-8F4F-5FDA1E959556}" type="pres">
      <dgm:prSet presAssocID="{E8D3A985-BF56-4367-B18C-D2AC9E52815B}" presName="theList" presStyleCnt="0">
        <dgm:presLayoutVars>
          <dgm:dir/>
          <dgm:animLvl val="lvl"/>
          <dgm:resizeHandles val="exact"/>
        </dgm:presLayoutVars>
      </dgm:prSet>
      <dgm:spPr/>
    </dgm:pt>
    <dgm:pt modelId="{0DCCFD19-0B74-481A-9E29-380B7E1776C9}" type="pres">
      <dgm:prSet presAssocID="{C55895D2-A37F-4670-89A2-47782B238C15}" presName="compNode" presStyleCnt="0"/>
      <dgm:spPr/>
    </dgm:pt>
    <dgm:pt modelId="{A6F92BC9-9F25-4AD4-A914-700F7F16C870}" type="pres">
      <dgm:prSet presAssocID="{C55895D2-A37F-4670-89A2-47782B238C15}" presName="aNode" presStyleLbl="bgShp" presStyleIdx="0" presStyleCnt="3" custLinFactNeighborX="1096"/>
      <dgm:spPr/>
    </dgm:pt>
    <dgm:pt modelId="{24AED23B-9F41-4B48-A089-FD08A9658176}" type="pres">
      <dgm:prSet presAssocID="{C55895D2-A37F-4670-89A2-47782B238C15}" presName="textNode" presStyleLbl="bgShp" presStyleIdx="0" presStyleCnt="3"/>
      <dgm:spPr/>
    </dgm:pt>
    <dgm:pt modelId="{2292A967-D2BF-4907-84F6-0EB7BD84FEE3}" type="pres">
      <dgm:prSet presAssocID="{C55895D2-A37F-4670-89A2-47782B238C15}" presName="compChildNode" presStyleCnt="0"/>
      <dgm:spPr/>
    </dgm:pt>
    <dgm:pt modelId="{08C7B312-8475-4725-8ABD-9AF2F806B341}" type="pres">
      <dgm:prSet presAssocID="{C55895D2-A37F-4670-89A2-47782B238C15}" presName="theInnerList" presStyleCnt="0"/>
      <dgm:spPr/>
    </dgm:pt>
    <dgm:pt modelId="{9E229EEC-FC4C-4F3A-BDA3-1D509861981E}" type="pres">
      <dgm:prSet presAssocID="{D91F4E91-58FF-4536-A26A-D14C17EEDC40}" presName="childNode" presStyleLbl="node1" presStyleIdx="0" presStyleCnt="8" custScaleY="32174" custLinFactNeighborX="1370" custLinFactNeighborY="-6934">
        <dgm:presLayoutVars>
          <dgm:bulletEnabled val="1"/>
        </dgm:presLayoutVars>
      </dgm:prSet>
      <dgm:spPr/>
    </dgm:pt>
    <dgm:pt modelId="{937DEEB8-1E96-45C1-BBB7-4BFAEB95CFC7}" type="pres">
      <dgm:prSet presAssocID="{D91F4E91-58FF-4536-A26A-D14C17EEDC40}" presName="aSpace2" presStyleCnt="0"/>
      <dgm:spPr/>
    </dgm:pt>
    <dgm:pt modelId="{CB734519-BC5A-424A-8673-72467F42BE83}" type="pres">
      <dgm:prSet presAssocID="{33F105A6-F0AC-43B1-A52A-A50464BB0C2B}" presName="childNode" presStyleLbl="node1" presStyleIdx="1" presStyleCnt="8" custScaleX="115797" custScaleY="145199">
        <dgm:presLayoutVars>
          <dgm:bulletEnabled val="1"/>
        </dgm:presLayoutVars>
      </dgm:prSet>
      <dgm:spPr/>
    </dgm:pt>
    <dgm:pt modelId="{6FF39C17-8915-4510-A81A-D1664636FB03}" type="pres">
      <dgm:prSet presAssocID="{C55895D2-A37F-4670-89A2-47782B238C15}" presName="aSpace" presStyleCnt="0"/>
      <dgm:spPr/>
    </dgm:pt>
    <dgm:pt modelId="{353BD5C9-508A-4B71-B1FA-AF9413B20DA6}" type="pres">
      <dgm:prSet presAssocID="{426A32BD-665B-4872-86AD-D5EC146FB915}" presName="compNode" presStyleCnt="0"/>
      <dgm:spPr/>
    </dgm:pt>
    <dgm:pt modelId="{A15328D3-2404-4BFD-8FDF-480786395AF3}" type="pres">
      <dgm:prSet presAssocID="{426A32BD-665B-4872-86AD-D5EC146FB915}" presName="aNode" presStyleLbl="bgShp" presStyleIdx="1" presStyleCnt="3"/>
      <dgm:spPr/>
    </dgm:pt>
    <dgm:pt modelId="{69C254BB-718A-4B77-8A59-BB31B96DBE35}" type="pres">
      <dgm:prSet presAssocID="{426A32BD-665B-4872-86AD-D5EC146FB915}" presName="textNode" presStyleLbl="bgShp" presStyleIdx="1" presStyleCnt="3"/>
      <dgm:spPr/>
    </dgm:pt>
    <dgm:pt modelId="{D98721B8-76CF-4C25-9DB1-1C3A8791C362}" type="pres">
      <dgm:prSet presAssocID="{426A32BD-665B-4872-86AD-D5EC146FB915}" presName="compChildNode" presStyleCnt="0"/>
      <dgm:spPr/>
    </dgm:pt>
    <dgm:pt modelId="{7EBC68D6-B01A-4F8F-BD9C-B629632EB25E}" type="pres">
      <dgm:prSet presAssocID="{426A32BD-665B-4872-86AD-D5EC146FB915}" presName="theInnerList" presStyleCnt="0"/>
      <dgm:spPr/>
    </dgm:pt>
    <dgm:pt modelId="{1C870241-3251-4F7A-BC56-552E994EF7C3}" type="pres">
      <dgm:prSet presAssocID="{ED9AE7F5-FD5C-4717-88D6-85CA51DB9E3F}" presName="childNode" presStyleLbl="node1" presStyleIdx="2" presStyleCnt="8" custScaleY="30485">
        <dgm:presLayoutVars>
          <dgm:bulletEnabled val="1"/>
        </dgm:presLayoutVars>
      </dgm:prSet>
      <dgm:spPr/>
    </dgm:pt>
    <dgm:pt modelId="{A6434BDA-DC0B-40C4-AE7C-4614DCF6BBC6}" type="pres">
      <dgm:prSet presAssocID="{ED9AE7F5-FD5C-4717-88D6-85CA51DB9E3F}" presName="aSpace2" presStyleCnt="0"/>
      <dgm:spPr/>
    </dgm:pt>
    <dgm:pt modelId="{6DD62C24-A749-426F-898B-336A71E72414}" type="pres">
      <dgm:prSet presAssocID="{B9FE56EA-5871-4FC3-8248-BDC982680585}" presName="childNode" presStyleLbl="node1" presStyleIdx="3" presStyleCnt="8" custScaleX="106827" custScaleY="149584">
        <dgm:presLayoutVars>
          <dgm:bulletEnabled val="1"/>
        </dgm:presLayoutVars>
      </dgm:prSet>
      <dgm:spPr/>
    </dgm:pt>
    <dgm:pt modelId="{97CC591C-EF99-4CB8-B076-EE693EA740C0}" type="pres">
      <dgm:prSet presAssocID="{426A32BD-665B-4872-86AD-D5EC146FB915}" presName="aSpace" presStyleCnt="0"/>
      <dgm:spPr/>
    </dgm:pt>
    <dgm:pt modelId="{26C9B77C-F776-4552-94B1-6096C7FC5B10}" type="pres">
      <dgm:prSet presAssocID="{D6CA559D-E1EB-4A8B-AB4C-C7FB826DFA00}" presName="compNode" presStyleCnt="0"/>
      <dgm:spPr/>
    </dgm:pt>
    <dgm:pt modelId="{09EBD5BF-A423-4B7F-8568-2D575BDAF8BD}" type="pres">
      <dgm:prSet presAssocID="{D6CA559D-E1EB-4A8B-AB4C-C7FB826DFA00}" presName="aNode" presStyleLbl="bgShp" presStyleIdx="2" presStyleCnt="3"/>
      <dgm:spPr/>
    </dgm:pt>
    <dgm:pt modelId="{BD2C6EE1-F949-4F17-8843-567A6142E23F}" type="pres">
      <dgm:prSet presAssocID="{D6CA559D-E1EB-4A8B-AB4C-C7FB826DFA00}" presName="textNode" presStyleLbl="bgShp" presStyleIdx="2" presStyleCnt="3"/>
      <dgm:spPr/>
    </dgm:pt>
    <dgm:pt modelId="{40600FD7-C0BE-4E73-A9DA-0C4735844874}" type="pres">
      <dgm:prSet presAssocID="{D6CA559D-E1EB-4A8B-AB4C-C7FB826DFA00}" presName="compChildNode" presStyleCnt="0"/>
      <dgm:spPr/>
    </dgm:pt>
    <dgm:pt modelId="{EA813D69-0395-43B1-B4E5-DD18B3A075CB}" type="pres">
      <dgm:prSet presAssocID="{D6CA559D-E1EB-4A8B-AB4C-C7FB826DFA00}" presName="theInnerList" presStyleCnt="0"/>
      <dgm:spPr/>
    </dgm:pt>
    <dgm:pt modelId="{37A76AD1-2F03-48D0-9734-DD3091A2232C}" type="pres">
      <dgm:prSet presAssocID="{C13607C1-D72D-4E1E-8618-21FD13D7C5D2}" presName="childNode" presStyleLbl="node1" presStyleIdx="4" presStyleCnt="8" custScaleY="18051">
        <dgm:presLayoutVars>
          <dgm:bulletEnabled val="1"/>
        </dgm:presLayoutVars>
      </dgm:prSet>
      <dgm:spPr/>
    </dgm:pt>
    <dgm:pt modelId="{52A94C3D-8FBC-42C3-9BCE-3981EA482355}" type="pres">
      <dgm:prSet presAssocID="{C13607C1-D72D-4E1E-8618-21FD13D7C5D2}" presName="aSpace2" presStyleCnt="0"/>
      <dgm:spPr/>
    </dgm:pt>
    <dgm:pt modelId="{92C7928F-4F18-4007-821E-BBFABD33362B}" type="pres">
      <dgm:prSet presAssocID="{D7519DD7-2921-469F-99E8-7D364AAB8F7D}" presName="childNode" presStyleLbl="node1" presStyleIdx="5" presStyleCnt="8" custScaleY="23757">
        <dgm:presLayoutVars>
          <dgm:bulletEnabled val="1"/>
        </dgm:presLayoutVars>
      </dgm:prSet>
      <dgm:spPr/>
    </dgm:pt>
    <dgm:pt modelId="{BEF9D265-B7B9-4ED6-90D2-5BF8F9F49A39}" type="pres">
      <dgm:prSet presAssocID="{D7519DD7-2921-469F-99E8-7D364AAB8F7D}" presName="aSpace2" presStyleCnt="0"/>
      <dgm:spPr/>
    </dgm:pt>
    <dgm:pt modelId="{ECF38563-F4CB-4035-A36A-4B9288C58F54}" type="pres">
      <dgm:prSet presAssocID="{6847587D-F726-481A-A210-9387887C4B92}" presName="childNode" presStyleLbl="node1" presStyleIdx="6" presStyleCnt="8" custScaleY="23178">
        <dgm:presLayoutVars>
          <dgm:bulletEnabled val="1"/>
        </dgm:presLayoutVars>
      </dgm:prSet>
      <dgm:spPr/>
    </dgm:pt>
    <dgm:pt modelId="{E1DE0D6D-12B9-4608-960F-D11E9A202D3C}" type="pres">
      <dgm:prSet presAssocID="{6847587D-F726-481A-A210-9387887C4B92}" presName="aSpace2" presStyleCnt="0"/>
      <dgm:spPr/>
    </dgm:pt>
    <dgm:pt modelId="{B9AFE4D6-BBCA-4580-A400-CEAD32CAFB00}" type="pres">
      <dgm:prSet presAssocID="{9B64032F-5D1B-4C1C-B96B-C9724DEED420}" presName="childNode" presStyleLbl="node1" presStyleIdx="7" presStyleCnt="8" custScaleY="21246">
        <dgm:presLayoutVars>
          <dgm:bulletEnabled val="1"/>
        </dgm:presLayoutVars>
      </dgm:prSet>
      <dgm:spPr/>
    </dgm:pt>
  </dgm:ptLst>
  <dgm:cxnLst>
    <dgm:cxn modelId="{75A67D01-A749-453D-8F8A-87F1112F2F90}" srcId="{B9FE56EA-5871-4FC3-8248-BDC982680585}" destId="{53D6138B-5042-4C7F-B6C1-EBE90969ADB2}" srcOrd="5" destOrd="0" parTransId="{0BC54DA2-F511-4CD0-968C-510DBE6C284F}" sibTransId="{168670FB-A2AE-49F2-A3E4-10636797E580}"/>
    <dgm:cxn modelId="{EAA7E105-795A-4361-9D91-501332B84CAA}" srcId="{C55895D2-A37F-4670-89A2-47782B238C15}" destId="{D91F4E91-58FF-4536-A26A-D14C17EEDC40}" srcOrd="0" destOrd="0" parTransId="{C776641D-0446-4AB9-ABCE-66499B1331FE}" sibTransId="{21EC25E8-AC88-4415-8A6E-EFD8EEF26BA0}"/>
    <dgm:cxn modelId="{D97F880B-BC1A-4910-BD16-2966CA1B8572}" type="presOf" srcId="{5985534E-5232-466A-B2B0-631D4120F201}" destId="{CB734519-BC5A-424A-8673-72467F42BE83}" srcOrd="0" destOrd="9" presId="urn:microsoft.com/office/officeart/2005/8/layout/lProcess2"/>
    <dgm:cxn modelId="{39E9440C-5317-4164-BD41-5B45FCF04BBA}" srcId="{33F105A6-F0AC-43B1-A52A-A50464BB0C2B}" destId="{5D59E090-91CD-4EC3-A7D8-295BC17A627E}" srcOrd="3" destOrd="0" parTransId="{624442C6-5B4B-43D5-AF33-BCC81A8B7E6F}" sibTransId="{AF437A61-D2CE-4AE4-9746-AD5F2F28A0EA}"/>
    <dgm:cxn modelId="{F847B90D-FE78-4360-9097-B9224666839C}" type="presOf" srcId="{FE71F066-6740-4C40-BF28-EEB3857333E6}" destId="{CB734519-BC5A-424A-8673-72467F42BE83}" srcOrd="0" destOrd="2" presId="urn:microsoft.com/office/officeart/2005/8/layout/lProcess2"/>
    <dgm:cxn modelId="{8A326B0E-8948-4ACE-B2FC-645A239FDCB4}" srcId="{E8D3A985-BF56-4367-B18C-D2AC9E52815B}" destId="{426A32BD-665B-4872-86AD-D5EC146FB915}" srcOrd="1" destOrd="0" parTransId="{137FE079-E90C-47B1-8B83-3CA152AA9892}" sibTransId="{23395FC6-609B-48D5-9895-04B6861A45FC}"/>
    <dgm:cxn modelId="{0B404510-2908-4BD4-AE12-95722EF97BD6}" type="presOf" srcId="{3B4C86A2-1D58-4DA1-9010-20E76F226B58}" destId="{6DD62C24-A749-426F-898B-336A71E72414}" srcOrd="0" destOrd="4" presId="urn:microsoft.com/office/officeart/2005/8/layout/lProcess2"/>
    <dgm:cxn modelId="{C6C69511-FE93-4EED-8BFD-7C63E0B7A18A}" srcId="{B9FE56EA-5871-4FC3-8248-BDC982680585}" destId="{2067DEC3-1C57-44C4-BF2D-B6A3C78ADE83}" srcOrd="6" destOrd="0" parTransId="{E7ACF5FC-1F28-4844-A964-C30EE3B93956}" sibTransId="{54D8E1B8-520D-498F-822F-78CF32A322AB}"/>
    <dgm:cxn modelId="{069CCA11-543E-447B-857D-0993E96F142C}" type="presOf" srcId="{33F105A6-F0AC-43B1-A52A-A50464BB0C2B}" destId="{CB734519-BC5A-424A-8673-72467F42BE83}" srcOrd="0" destOrd="0" presId="urn:microsoft.com/office/officeart/2005/8/layout/lProcess2"/>
    <dgm:cxn modelId="{9E0E3F14-A6BD-4076-8001-0095ADF0BC32}" type="presOf" srcId="{E8D3A985-BF56-4367-B18C-D2AC9E52815B}" destId="{F13DDBBB-A3DB-480C-8F4F-5FDA1E959556}" srcOrd="0" destOrd="0" presId="urn:microsoft.com/office/officeart/2005/8/layout/lProcess2"/>
    <dgm:cxn modelId="{59967C1D-09D8-438C-B5AA-72ACA721AE90}" srcId="{B9FE56EA-5871-4FC3-8248-BDC982680585}" destId="{2F717005-5CA8-43EA-9BA7-C8D46D89B76B}" srcOrd="1" destOrd="0" parTransId="{56685874-3374-44E0-9676-82C52ED04DA3}" sibTransId="{B6155B0E-D351-42D7-9242-3BA8A41F2BE7}"/>
    <dgm:cxn modelId="{BCD98527-A352-4AFB-B118-BD4BFAD827CC}" srcId="{D6CA559D-E1EB-4A8B-AB4C-C7FB826DFA00}" destId="{C13607C1-D72D-4E1E-8618-21FD13D7C5D2}" srcOrd="0" destOrd="0" parTransId="{1DDD11DD-63D3-4F0E-9473-A9173514DA3E}" sibTransId="{E3B037A2-E5FD-4802-BE39-42859CB7EC35}"/>
    <dgm:cxn modelId="{851E582F-83F7-4F72-9004-1A6ED6C0F0E6}" type="presOf" srcId="{B9FE56EA-5871-4FC3-8248-BDC982680585}" destId="{6DD62C24-A749-426F-898B-336A71E72414}" srcOrd="0" destOrd="0" presId="urn:microsoft.com/office/officeart/2005/8/layout/lProcess2"/>
    <dgm:cxn modelId="{F36F0130-57F5-49C6-B4FB-D76BA1E9A2F3}" srcId="{B9FE56EA-5871-4FC3-8248-BDC982680585}" destId="{B4789A9A-52FB-47F8-9BBC-AF9B9D37195A}" srcOrd="2" destOrd="0" parTransId="{F6B52BF2-C006-4C13-A99C-C72B92F3213E}" sibTransId="{E073E5A0-45F2-4307-814B-A6F6CE3BCF65}"/>
    <dgm:cxn modelId="{94943234-E5FC-4D5E-86C2-F7B3CD738623}" type="presOf" srcId="{5D59E090-91CD-4EC3-A7D8-295BC17A627E}" destId="{CB734519-BC5A-424A-8673-72467F42BE83}" srcOrd="0" destOrd="4" presId="urn:microsoft.com/office/officeart/2005/8/layout/lProcess2"/>
    <dgm:cxn modelId="{23628636-BE41-4DBF-86DC-1AFB64AB8D5A}" type="presOf" srcId="{D6CA559D-E1EB-4A8B-AB4C-C7FB826DFA00}" destId="{09EBD5BF-A423-4B7F-8568-2D575BDAF8BD}" srcOrd="0" destOrd="0" presId="urn:microsoft.com/office/officeart/2005/8/layout/lProcess2"/>
    <dgm:cxn modelId="{86A10F38-9650-4C18-AF4D-50DB8E2A3219}" srcId="{426A32BD-665B-4872-86AD-D5EC146FB915}" destId="{ED9AE7F5-FD5C-4717-88D6-85CA51DB9E3F}" srcOrd="0" destOrd="0" parTransId="{17D84707-0F80-498C-B416-13294687873D}" sibTransId="{A8AA55E9-9CAA-4BAF-AA9F-F376B2AF070E}"/>
    <dgm:cxn modelId="{C281103C-B753-45D9-A561-230B25CF1695}" type="presOf" srcId="{6B6C9A7A-D8B4-4347-B204-C722BA88C4FA}" destId="{CB734519-BC5A-424A-8673-72467F42BE83}" srcOrd="0" destOrd="3" presId="urn:microsoft.com/office/officeart/2005/8/layout/lProcess2"/>
    <dgm:cxn modelId="{155CE83E-0C94-4260-B912-A6E64FF57496}" srcId="{33F105A6-F0AC-43B1-A52A-A50464BB0C2B}" destId="{5A02275E-680D-4735-B51C-9D0A66491613}" srcOrd="5" destOrd="0" parTransId="{36168D85-BB5D-49E2-850F-55E6BAEBF2A8}" sibTransId="{79922B24-E091-44C4-AB5C-F3FE1AE15DDB}"/>
    <dgm:cxn modelId="{17A2175B-B88C-4B0A-9D4F-9B9614ECBF10}" type="presOf" srcId="{95FF820B-190A-405B-A4A3-BBA717295AB8}" destId="{6DD62C24-A749-426F-898B-336A71E72414}" srcOrd="0" destOrd="5" presId="urn:microsoft.com/office/officeart/2005/8/layout/lProcess2"/>
    <dgm:cxn modelId="{B8CB3262-2FD1-4336-835C-87EE371F9A0F}" type="presOf" srcId="{53D6138B-5042-4C7F-B6C1-EBE90969ADB2}" destId="{6DD62C24-A749-426F-898B-336A71E72414}" srcOrd="0" destOrd="6" presId="urn:microsoft.com/office/officeart/2005/8/layout/lProcess2"/>
    <dgm:cxn modelId="{9151F843-A3ED-43C0-85B3-671A5D451790}" type="presOf" srcId="{2067DEC3-1C57-44C4-BF2D-B6A3C78ADE83}" destId="{6DD62C24-A749-426F-898B-336A71E72414}" srcOrd="0" destOrd="7" presId="urn:microsoft.com/office/officeart/2005/8/layout/lProcess2"/>
    <dgm:cxn modelId="{5586F164-9B85-4B47-9434-BDA5C665C03B}" srcId="{D6CA559D-E1EB-4A8B-AB4C-C7FB826DFA00}" destId="{9B64032F-5D1B-4C1C-B96B-C9724DEED420}" srcOrd="3" destOrd="0" parTransId="{16116AAF-81E7-4C06-9CEE-181C669C1844}" sibTransId="{6E919229-9AD9-4F28-B310-15064C5AFA6B}"/>
    <dgm:cxn modelId="{B17C004C-1906-4AD4-82A9-41656903B8AC}" type="presOf" srcId="{6847587D-F726-481A-A210-9387887C4B92}" destId="{ECF38563-F4CB-4035-A36A-4B9288C58F54}" srcOrd="0" destOrd="0" presId="urn:microsoft.com/office/officeart/2005/8/layout/lProcess2"/>
    <dgm:cxn modelId="{E2C50B4C-4973-4BEC-BAB8-F8B7CE0354E0}" type="presOf" srcId="{2F717005-5CA8-43EA-9BA7-C8D46D89B76B}" destId="{6DD62C24-A749-426F-898B-336A71E72414}" srcOrd="0" destOrd="2" presId="urn:microsoft.com/office/officeart/2005/8/layout/lProcess2"/>
    <dgm:cxn modelId="{CB89D26D-F8D4-4201-9F41-153E837F9958}" srcId="{E8D3A985-BF56-4367-B18C-D2AC9E52815B}" destId="{D6CA559D-E1EB-4A8B-AB4C-C7FB826DFA00}" srcOrd="2" destOrd="0" parTransId="{AF93078A-B9A0-42A8-B00C-8ED4117D2897}" sibTransId="{A702A730-133D-4D40-A72C-9749EFDE4275}"/>
    <dgm:cxn modelId="{D63EF64E-5247-4823-91A9-B66CD1D26CEC}" srcId="{33F105A6-F0AC-43B1-A52A-A50464BB0C2B}" destId="{16E8CD03-C01E-44AB-AEC6-51F65B7E4901}" srcOrd="7" destOrd="0" parTransId="{DB3DCB30-BAF9-4C12-AECE-DA57AAD0794C}" sibTransId="{EAC59EFE-D618-4E09-9EC9-5B2D0C860872}"/>
    <dgm:cxn modelId="{3EB58171-FFF3-4816-AEB4-EA886CA4F39E}" type="presOf" srcId="{426A32BD-665B-4872-86AD-D5EC146FB915}" destId="{A15328D3-2404-4BFD-8FDF-480786395AF3}" srcOrd="0" destOrd="0" presId="urn:microsoft.com/office/officeart/2005/8/layout/lProcess2"/>
    <dgm:cxn modelId="{EFDADF7B-B9EA-49E5-8503-90580B79C244}" srcId="{33F105A6-F0AC-43B1-A52A-A50464BB0C2B}" destId="{FE71F066-6740-4C40-BF28-EEB3857333E6}" srcOrd="1" destOrd="0" parTransId="{82ADF439-DECC-4093-8418-96C7246D0300}" sibTransId="{CF90AF0A-96D5-41D4-8717-23C48101381C}"/>
    <dgm:cxn modelId="{1302C284-E8FD-4013-A137-60007F2F94F8}" type="presOf" srcId="{D6CA559D-E1EB-4A8B-AB4C-C7FB826DFA00}" destId="{BD2C6EE1-F949-4F17-8843-567A6142E23F}" srcOrd="1" destOrd="0" presId="urn:microsoft.com/office/officeart/2005/8/layout/lProcess2"/>
    <dgm:cxn modelId="{0C1D7894-C78A-44E0-A569-0B7E446A92A0}" type="presOf" srcId="{C55895D2-A37F-4670-89A2-47782B238C15}" destId="{24AED23B-9F41-4B48-A089-FD08A9658176}" srcOrd="1" destOrd="0" presId="urn:microsoft.com/office/officeart/2005/8/layout/lProcess2"/>
    <dgm:cxn modelId="{C809F996-1397-499F-9DA3-1E792FDB0307}" srcId="{33F105A6-F0AC-43B1-A52A-A50464BB0C2B}" destId="{6B6C9A7A-D8B4-4347-B204-C722BA88C4FA}" srcOrd="2" destOrd="0" parTransId="{02F7E833-64ED-482A-872D-E052BFB5E9D6}" sibTransId="{051DF82E-52BC-451A-9B18-71AA66FFA9F9}"/>
    <dgm:cxn modelId="{C43DEF97-9B0E-40A1-A052-F0B0298E70C2}" type="presOf" srcId="{D91F4E91-58FF-4536-A26A-D14C17EEDC40}" destId="{9E229EEC-FC4C-4F3A-BDA3-1D509861981E}" srcOrd="0" destOrd="0" presId="urn:microsoft.com/office/officeart/2005/8/layout/lProcess2"/>
    <dgm:cxn modelId="{09E356A1-47A7-462D-8CCD-AAD8F34E1577}" type="presOf" srcId="{219A838D-DCD8-42D2-BA1F-7BAFCA749BB9}" destId="{6DD62C24-A749-426F-898B-336A71E72414}" srcOrd="0" destOrd="1" presId="urn:microsoft.com/office/officeart/2005/8/layout/lProcess2"/>
    <dgm:cxn modelId="{E6C397A8-5860-41B1-8D7D-7DF50125FF0D}" srcId="{C55895D2-A37F-4670-89A2-47782B238C15}" destId="{33F105A6-F0AC-43B1-A52A-A50464BB0C2B}" srcOrd="1" destOrd="0" parTransId="{B0925E15-11FA-425C-A2EE-0380A7A2A5FF}" sibTransId="{4D12972C-1733-4BB6-B7DE-5D830D15DDA9}"/>
    <dgm:cxn modelId="{3D7154AC-870F-4D75-B45D-151F9CB222FC}" type="presOf" srcId="{5A02275E-680D-4735-B51C-9D0A66491613}" destId="{CB734519-BC5A-424A-8673-72467F42BE83}" srcOrd="0" destOrd="6" presId="urn:microsoft.com/office/officeart/2005/8/layout/lProcess2"/>
    <dgm:cxn modelId="{B2927CAE-E36B-4A77-BC96-F6A2C4F7DD7C}" srcId="{33F105A6-F0AC-43B1-A52A-A50464BB0C2B}" destId="{177884F7-D475-4BF4-845A-44A588BC8229}" srcOrd="6" destOrd="0" parTransId="{71268AE5-BED4-4905-847B-75BE13C06CA5}" sibTransId="{E367B0BC-290C-4BCF-82A5-E1C197B69BDE}"/>
    <dgm:cxn modelId="{3CC498AE-52B9-429C-BA2D-4F5CB19AF827}" type="presOf" srcId="{ED9AE7F5-FD5C-4717-88D6-85CA51DB9E3F}" destId="{1C870241-3251-4F7A-BC56-552E994EF7C3}" srcOrd="0" destOrd="0" presId="urn:microsoft.com/office/officeart/2005/8/layout/lProcess2"/>
    <dgm:cxn modelId="{90485FB1-4221-4E76-A89A-D278B69D7933}" srcId="{D6CA559D-E1EB-4A8B-AB4C-C7FB826DFA00}" destId="{6847587D-F726-481A-A210-9387887C4B92}" srcOrd="2" destOrd="0" parTransId="{76EA6800-7BED-46EE-8EB4-3517F5410237}" sibTransId="{9E521FD9-459F-44E7-85E7-13B152A2CAF1}"/>
    <dgm:cxn modelId="{F94621BA-FE06-4997-849F-A530090613BC}" type="presOf" srcId="{C55895D2-A37F-4670-89A2-47782B238C15}" destId="{A6F92BC9-9F25-4AD4-A914-700F7F16C870}" srcOrd="0" destOrd="0" presId="urn:microsoft.com/office/officeart/2005/8/layout/lProcess2"/>
    <dgm:cxn modelId="{A25212BC-8C97-48E7-9FAA-68866EAC4862}" type="presOf" srcId="{F3A7A482-78BD-437B-98CB-B92F759C23F2}" destId="{CB734519-BC5A-424A-8673-72467F42BE83}" srcOrd="0" destOrd="1" presId="urn:microsoft.com/office/officeart/2005/8/layout/lProcess2"/>
    <dgm:cxn modelId="{6BAE8DBD-DB26-4521-9E77-3D551823E767}" srcId="{426A32BD-665B-4872-86AD-D5EC146FB915}" destId="{B9FE56EA-5871-4FC3-8248-BDC982680585}" srcOrd="1" destOrd="0" parTransId="{C0BE8414-48B6-4145-ACDD-A20F2633939A}" sibTransId="{146D7BE1-CD78-4273-9EC5-246DEC5464EA}"/>
    <dgm:cxn modelId="{9363D2C1-1240-4E43-B7FD-F46AE55C9DAF}" type="presOf" srcId="{177884F7-D475-4BF4-845A-44A588BC8229}" destId="{CB734519-BC5A-424A-8673-72467F42BE83}" srcOrd="0" destOrd="7" presId="urn:microsoft.com/office/officeart/2005/8/layout/lProcess2"/>
    <dgm:cxn modelId="{6EF171CB-DC2B-4F47-AAED-68280A7D5302}" srcId="{33F105A6-F0AC-43B1-A52A-A50464BB0C2B}" destId="{BFFF64BF-DF24-4BAC-8D91-86843A2968C0}" srcOrd="4" destOrd="0" parTransId="{6C7B30FA-4EDC-4238-85E9-BCECAD3F4389}" sibTransId="{FB7C63A7-BA0B-40B8-8AD7-A4DA9F089EB4}"/>
    <dgm:cxn modelId="{DCF1B1D7-8D47-4380-A2DC-C0765CD9D14F}" srcId="{B9FE56EA-5871-4FC3-8248-BDC982680585}" destId="{95FF820B-190A-405B-A4A3-BBA717295AB8}" srcOrd="4" destOrd="0" parTransId="{6D10C657-5E14-4B6E-8826-13E4148E86BC}" sibTransId="{AC3DBF7E-73BB-444D-BA1F-72A1B978B78D}"/>
    <dgm:cxn modelId="{881388D9-67B1-44DB-B079-BAF1E9542967}" type="presOf" srcId="{426A32BD-665B-4872-86AD-D5EC146FB915}" destId="{69C254BB-718A-4B77-8A59-BB31B96DBE35}" srcOrd="1" destOrd="0" presId="urn:microsoft.com/office/officeart/2005/8/layout/lProcess2"/>
    <dgm:cxn modelId="{D03B8EDA-F6D1-4722-A558-4E300570F4A8}" srcId="{D6CA559D-E1EB-4A8B-AB4C-C7FB826DFA00}" destId="{D7519DD7-2921-469F-99E8-7D364AAB8F7D}" srcOrd="1" destOrd="0" parTransId="{A09AD1FE-A5D8-484D-A299-467B80664690}" sibTransId="{F494B493-496A-4FD6-A512-918F77AB9867}"/>
    <dgm:cxn modelId="{AB207BDE-3FD7-4A9E-87FB-11EA4C67C89D}" type="presOf" srcId="{9B64032F-5D1B-4C1C-B96B-C9724DEED420}" destId="{B9AFE4D6-BBCA-4580-A400-CEAD32CAFB00}" srcOrd="0" destOrd="0" presId="urn:microsoft.com/office/officeart/2005/8/layout/lProcess2"/>
    <dgm:cxn modelId="{BCF2E9E3-512D-4936-8F1B-5183002F0722}" srcId="{E8D3A985-BF56-4367-B18C-D2AC9E52815B}" destId="{C55895D2-A37F-4670-89A2-47782B238C15}" srcOrd="0" destOrd="0" parTransId="{642BAC02-7902-454E-A89D-12BBA2AF5C95}" sibTransId="{9E700E5A-56B5-4B64-9BA3-E94ADA6A7E69}"/>
    <dgm:cxn modelId="{731393E5-1BF9-40FC-8F5F-4163B16F05CC}" srcId="{33F105A6-F0AC-43B1-A52A-A50464BB0C2B}" destId="{5985534E-5232-466A-B2B0-631D4120F201}" srcOrd="8" destOrd="0" parTransId="{56924D31-5063-48D2-A91E-B6B19A818920}" sibTransId="{233494F0-A28D-4450-8170-2411837678F0}"/>
    <dgm:cxn modelId="{287F08E7-19E8-405B-9FB9-2F6EB21D5658}" type="presOf" srcId="{BFFF64BF-DF24-4BAC-8D91-86843A2968C0}" destId="{CB734519-BC5A-424A-8673-72467F42BE83}" srcOrd="0" destOrd="5" presId="urn:microsoft.com/office/officeart/2005/8/layout/lProcess2"/>
    <dgm:cxn modelId="{66B844E7-DB5B-4E61-980A-C109372A1CB9}" type="presOf" srcId="{D7519DD7-2921-469F-99E8-7D364AAB8F7D}" destId="{92C7928F-4F18-4007-821E-BBFABD33362B}" srcOrd="0" destOrd="0" presId="urn:microsoft.com/office/officeart/2005/8/layout/lProcess2"/>
    <dgm:cxn modelId="{86DE8CEA-6D81-4070-B5AB-68C3E053DAFF}" srcId="{B9FE56EA-5871-4FC3-8248-BDC982680585}" destId="{219A838D-DCD8-42D2-BA1F-7BAFCA749BB9}" srcOrd="0" destOrd="0" parTransId="{63A5B113-0B21-445D-85D3-DA3D6CBCED5C}" sibTransId="{0F7F4CDF-D003-41D8-A485-CB7606A67FA5}"/>
    <dgm:cxn modelId="{CBD884EB-3085-4DBD-BD6B-FCF60B71B32D}" type="presOf" srcId="{C13607C1-D72D-4E1E-8618-21FD13D7C5D2}" destId="{37A76AD1-2F03-48D0-9734-DD3091A2232C}" srcOrd="0" destOrd="0" presId="urn:microsoft.com/office/officeart/2005/8/layout/lProcess2"/>
    <dgm:cxn modelId="{AB2AEEED-D0E3-46CA-B031-4D4EB824039C}" type="presOf" srcId="{B4789A9A-52FB-47F8-9BBC-AF9B9D37195A}" destId="{6DD62C24-A749-426F-898B-336A71E72414}" srcOrd="0" destOrd="3" presId="urn:microsoft.com/office/officeart/2005/8/layout/lProcess2"/>
    <dgm:cxn modelId="{BD10ACF1-68B4-4075-9C9F-30893ED22556}" srcId="{33F105A6-F0AC-43B1-A52A-A50464BB0C2B}" destId="{F3A7A482-78BD-437B-98CB-B92F759C23F2}" srcOrd="0" destOrd="0" parTransId="{21BA6A85-B21B-4E14-AB1A-4942EF0FD74D}" sibTransId="{7303663C-734A-48BB-B088-E59C2F0C33C9}"/>
    <dgm:cxn modelId="{1337D4F8-5F4E-436E-829B-EE505A5DA95F}" type="presOf" srcId="{16E8CD03-C01E-44AB-AEC6-51F65B7E4901}" destId="{CB734519-BC5A-424A-8673-72467F42BE83}" srcOrd="0" destOrd="8" presId="urn:microsoft.com/office/officeart/2005/8/layout/lProcess2"/>
    <dgm:cxn modelId="{E94C68FD-519B-4731-806D-AAF9268A5C0C}" srcId="{B9FE56EA-5871-4FC3-8248-BDC982680585}" destId="{3B4C86A2-1D58-4DA1-9010-20E76F226B58}" srcOrd="3" destOrd="0" parTransId="{F12198EF-DA60-4459-8CB0-944C97DF9383}" sibTransId="{D0E6C92F-1615-45AF-BC43-94032FEF96E6}"/>
    <dgm:cxn modelId="{55A2DFE4-8272-4DF1-9788-6E069B6B5A8D}" type="presParOf" srcId="{F13DDBBB-A3DB-480C-8F4F-5FDA1E959556}" destId="{0DCCFD19-0B74-481A-9E29-380B7E1776C9}" srcOrd="0" destOrd="0" presId="urn:microsoft.com/office/officeart/2005/8/layout/lProcess2"/>
    <dgm:cxn modelId="{00672189-AADE-4A53-BCB9-EEAF6954435B}" type="presParOf" srcId="{0DCCFD19-0B74-481A-9E29-380B7E1776C9}" destId="{A6F92BC9-9F25-4AD4-A914-700F7F16C870}" srcOrd="0" destOrd="0" presId="urn:microsoft.com/office/officeart/2005/8/layout/lProcess2"/>
    <dgm:cxn modelId="{D09925D7-BD2D-4D72-8700-95B401183284}" type="presParOf" srcId="{0DCCFD19-0B74-481A-9E29-380B7E1776C9}" destId="{24AED23B-9F41-4B48-A089-FD08A9658176}" srcOrd="1" destOrd="0" presId="urn:microsoft.com/office/officeart/2005/8/layout/lProcess2"/>
    <dgm:cxn modelId="{9E144DAB-BBBA-4955-943F-68327226D3C5}" type="presParOf" srcId="{0DCCFD19-0B74-481A-9E29-380B7E1776C9}" destId="{2292A967-D2BF-4907-84F6-0EB7BD84FEE3}" srcOrd="2" destOrd="0" presId="urn:microsoft.com/office/officeart/2005/8/layout/lProcess2"/>
    <dgm:cxn modelId="{AED6CCEB-B5F1-453C-88BE-6D264B8966B7}" type="presParOf" srcId="{2292A967-D2BF-4907-84F6-0EB7BD84FEE3}" destId="{08C7B312-8475-4725-8ABD-9AF2F806B341}" srcOrd="0" destOrd="0" presId="urn:microsoft.com/office/officeart/2005/8/layout/lProcess2"/>
    <dgm:cxn modelId="{54799D28-D5D3-41AF-9276-FD6A3D221ACB}" type="presParOf" srcId="{08C7B312-8475-4725-8ABD-9AF2F806B341}" destId="{9E229EEC-FC4C-4F3A-BDA3-1D509861981E}" srcOrd="0" destOrd="0" presId="urn:microsoft.com/office/officeart/2005/8/layout/lProcess2"/>
    <dgm:cxn modelId="{6BD2FFCD-7368-43F9-A82F-A5F449BFB99F}" type="presParOf" srcId="{08C7B312-8475-4725-8ABD-9AF2F806B341}" destId="{937DEEB8-1E96-45C1-BBB7-4BFAEB95CFC7}" srcOrd="1" destOrd="0" presId="urn:microsoft.com/office/officeart/2005/8/layout/lProcess2"/>
    <dgm:cxn modelId="{6A0F0D20-CDEE-415B-A4BD-15124392F36A}" type="presParOf" srcId="{08C7B312-8475-4725-8ABD-9AF2F806B341}" destId="{CB734519-BC5A-424A-8673-72467F42BE83}" srcOrd="2" destOrd="0" presId="urn:microsoft.com/office/officeart/2005/8/layout/lProcess2"/>
    <dgm:cxn modelId="{AE97547A-CC0C-4C81-ADB3-574F4ABFD9CE}" type="presParOf" srcId="{F13DDBBB-A3DB-480C-8F4F-5FDA1E959556}" destId="{6FF39C17-8915-4510-A81A-D1664636FB03}" srcOrd="1" destOrd="0" presId="urn:microsoft.com/office/officeart/2005/8/layout/lProcess2"/>
    <dgm:cxn modelId="{E9150F4A-922E-4DDE-BCBD-4083E56278C7}" type="presParOf" srcId="{F13DDBBB-A3DB-480C-8F4F-5FDA1E959556}" destId="{353BD5C9-508A-4B71-B1FA-AF9413B20DA6}" srcOrd="2" destOrd="0" presId="urn:microsoft.com/office/officeart/2005/8/layout/lProcess2"/>
    <dgm:cxn modelId="{27D0B791-B97E-41F5-AB26-7BE008B2307E}" type="presParOf" srcId="{353BD5C9-508A-4B71-B1FA-AF9413B20DA6}" destId="{A15328D3-2404-4BFD-8FDF-480786395AF3}" srcOrd="0" destOrd="0" presId="urn:microsoft.com/office/officeart/2005/8/layout/lProcess2"/>
    <dgm:cxn modelId="{A67F9306-1415-49C0-B978-538885992CBD}" type="presParOf" srcId="{353BD5C9-508A-4B71-B1FA-AF9413B20DA6}" destId="{69C254BB-718A-4B77-8A59-BB31B96DBE35}" srcOrd="1" destOrd="0" presId="urn:microsoft.com/office/officeart/2005/8/layout/lProcess2"/>
    <dgm:cxn modelId="{0E13BFC5-5CE0-4896-8194-9C552D0B6FCC}" type="presParOf" srcId="{353BD5C9-508A-4B71-B1FA-AF9413B20DA6}" destId="{D98721B8-76CF-4C25-9DB1-1C3A8791C362}" srcOrd="2" destOrd="0" presId="urn:microsoft.com/office/officeart/2005/8/layout/lProcess2"/>
    <dgm:cxn modelId="{4829619D-BB4C-4B26-A080-E1F7F4F96331}" type="presParOf" srcId="{D98721B8-76CF-4C25-9DB1-1C3A8791C362}" destId="{7EBC68D6-B01A-4F8F-BD9C-B629632EB25E}" srcOrd="0" destOrd="0" presId="urn:microsoft.com/office/officeart/2005/8/layout/lProcess2"/>
    <dgm:cxn modelId="{09EC019B-D63E-41F6-8DBF-851D432AEFCF}" type="presParOf" srcId="{7EBC68D6-B01A-4F8F-BD9C-B629632EB25E}" destId="{1C870241-3251-4F7A-BC56-552E994EF7C3}" srcOrd="0" destOrd="0" presId="urn:microsoft.com/office/officeart/2005/8/layout/lProcess2"/>
    <dgm:cxn modelId="{68E713B7-81B2-45D1-8BCB-5820CB79D06A}" type="presParOf" srcId="{7EBC68D6-B01A-4F8F-BD9C-B629632EB25E}" destId="{A6434BDA-DC0B-40C4-AE7C-4614DCF6BBC6}" srcOrd="1" destOrd="0" presId="urn:microsoft.com/office/officeart/2005/8/layout/lProcess2"/>
    <dgm:cxn modelId="{57B69B26-1489-4942-BB01-1EFF53AB3E6A}" type="presParOf" srcId="{7EBC68D6-B01A-4F8F-BD9C-B629632EB25E}" destId="{6DD62C24-A749-426F-898B-336A71E72414}" srcOrd="2" destOrd="0" presId="urn:microsoft.com/office/officeart/2005/8/layout/lProcess2"/>
    <dgm:cxn modelId="{9B309958-8C93-465E-B115-CA5F4C2F269A}" type="presParOf" srcId="{F13DDBBB-A3DB-480C-8F4F-5FDA1E959556}" destId="{97CC591C-EF99-4CB8-B076-EE693EA740C0}" srcOrd="3" destOrd="0" presId="urn:microsoft.com/office/officeart/2005/8/layout/lProcess2"/>
    <dgm:cxn modelId="{73E52FDA-BC6C-44A7-B242-39981B4B688D}" type="presParOf" srcId="{F13DDBBB-A3DB-480C-8F4F-5FDA1E959556}" destId="{26C9B77C-F776-4552-94B1-6096C7FC5B10}" srcOrd="4" destOrd="0" presId="urn:microsoft.com/office/officeart/2005/8/layout/lProcess2"/>
    <dgm:cxn modelId="{1A3DF8E4-9E76-498F-B83E-099FC8149268}" type="presParOf" srcId="{26C9B77C-F776-4552-94B1-6096C7FC5B10}" destId="{09EBD5BF-A423-4B7F-8568-2D575BDAF8BD}" srcOrd="0" destOrd="0" presId="urn:microsoft.com/office/officeart/2005/8/layout/lProcess2"/>
    <dgm:cxn modelId="{1600C38C-8E85-4185-85C6-BFE4093E5D66}" type="presParOf" srcId="{26C9B77C-F776-4552-94B1-6096C7FC5B10}" destId="{BD2C6EE1-F949-4F17-8843-567A6142E23F}" srcOrd="1" destOrd="0" presId="urn:microsoft.com/office/officeart/2005/8/layout/lProcess2"/>
    <dgm:cxn modelId="{27EB44E7-623A-4C4E-B40F-BEAEB40EF1BF}" type="presParOf" srcId="{26C9B77C-F776-4552-94B1-6096C7FC5B10}" destId="{40600FD7-C0BE-4E73-A9DA-0C4735844874}" srcOrd="2" destOrd="0" presId="urn:microsoft.com/office/officeart/2005/8/layout/lProcess2"/>
    <dgm:cxn modelId="{4894E793-E85E-401D-8663-4A883F98A884}" type="presParOf" srcId="{40600FD7-C0BE-4E73-A9DA-0C4735844874}" destId="{EA813D69-0395-43B1-B4E5-DD18B3A075CB}" srcOrd="0" destOrd="0" presId="urn:microsoft.com/office/officeart/2005/8/layout/lProcess2"/>
    <dgm:cxn modelId="{EA6B4219-375A-43D0-A012-7DDCB8AEFE87}" type="presParOf" srcId="{EA813D69-0395-43B1-B4E5-DD18B3A075CB}" destId="{37A76AD1-2F03-48D0-9734-DD3091A2232C}" srcOrd="0" destOrd="0" presId="urn:microsoft.com/office/officeart/2005/8/layout/lProcess2"/>
    <dgm:cxn modelId="{D587860E-849E-479E-A208-99DA3FE0201C}" type="presParOf" srcId="{EA813D69-0395-43B1-B4E5-DD18B3A075CB}" destId="{52A94C3D-8FBC-42C3-9BCE-3981EA482355}" srcOrd="1" destOrd="0" presId="urn:microsoft.com/office/officeart/2005/8/layout/lProcess2"/>
    <dgm:cxn modelId="{89E34A10-11A0-4AB9-AAB1-55B7CE95A5B8}" type="presParOf" srcId="{EA813D69-0395-43B1-B4E5-DD18B3A075CB}" destId="{92C7928F-4F18-4007-821E-BBFABD33362B}" srcOrd="2" destOrd="0" presId="urn:microsoft.com/office/officeart/2005/8/layout/lProcess2"/>
    <dgm:cxn modelId="{85E587B3-8AA0-47B6-B5BF-55B89E44CEB1}" type="presParOf" srcId="{EA813D69-0395-43B1-B4E5-DD18B3A075CB}" destId="{BEF9D265-B7B9-4ED6-90D2-5BF8F9F49A39}" srcOrd="3" destOrd="0" presId="urn:microsoft.com/office/officeart/2005/8/layout/lProcess2"/>
    <dgm:cxn modelId="{D69883B3-A2D9-41C8-B84D-96E00E35C0D4}" type="presParOf" srcId="{EA813D69-0395-43B1-B4E5-DD18B3A075CB}" destId="{ECF38563-F4CB-4035-A36A-4B9288C58F54}" srcOrd="4" destOrd="0" presId="urn:microsoft.com/office/officeart/2005/8/layout/lProcess2"/>
    <dgm:cxn modelId="{83736F3F-6B1F-459D-8717-611474B0365C}" type="presParOf" srcId="{EA813D69-0395-43B1-B4E5-DD18B3A075CB}" destId="{E1DE0D6D-12B9-4608-960F-D11E9A202D3C}" srcOrd="5" destOrd="0" presId="urn:microsoft.com/office/officeart/2005/8/layout/lProcess2"/>
    <dgm:cxn modelId="{A4EAAA30-DCF3-4CF4-AEE4-DA739AE4B26B}" type="presParOf" srcId="{EA813D69-0395-43B1-B4E5-DD18B3A075CB}" destId="{B9AFE4D6-BBCA-4580-A400-CEAD32CAFB0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AF2DD-9640-4265-8511-4CAAF9778538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E670DB1C-DF66-441E-968B-5449086C4208}">
      <dgm:prSet phldrT="[Texto]" custT="1"/>
      <dgm:spPr/>
      <dgm:t>
        <a:bodyPr/>
        <a:lstStyle/>
        <a:p>
          <a:r>
            <a:rPr lang="es-ES" sz="2800"/>
            <a:t>Proyectos</a:t>
          </a:r>
        </a:p>
        <a:p>
          <a:r>
            <a:rPr lang="es-ES" sz="2800"/>
            <a:t>Subvenciones Presentados</a:t>
          </a:r>
        </a:p>
      </dgm:t>
    </dgm:pt>
    <dgm:pt modelId="{95C6A6A2-1601-4034-8E86-7C7C8BD6BC49}" type="parTrans" cxnId="{6AE7A853-307E-4363-BA47-FEF9ED9A14EA}">
      <dgm:prSet/>
      <dgm:spPr/>
      <dgm:t>
        <a:bodyPr/>
        <a:lstStyle/>
        <a:p>
          <a:endParaRPr lang="es-ES"/>
        </a:p>
      </dgm:t>
    </dgm:pt>
    <dgm:pt modelId="{00BA9BB8-B70A-4AC3-A1B0-33289F2888BF}" type="sibTrans" cxnId="{6AE7A853-307E-4363-BA47-FEF9ED9A14EA}">
      <dgm:prSet/>
      <dgm:spPr/>
      <dgm:t>
        <a:bodyPr/>
        <a:lstStyle/>
        <a:p>
          <a:endParaRPr lang="es-ES"/>
        </a:p>
      </dgm:t>
    </dgm:pt>
    <dgm:pt modelId="{62FF8384-A1B5-4461-9383-7D345DCCDDAC}">
      <dgm:prSet phldrT="[Texto]" custT="1"/>
      <dgm:spPr/>
      <dgm:t>
        <a:bodyPr/>
        <a:lstStyle/>
        <a:p>
          <a:r>
            <a:rPr lang="es-ES" sz="3200"/>
            <a:t>Proyectos Denegados</a:t>
          </a:r>
        </a:p>
      </dgm:t>
    </dgm:pt>
    <dgm:pt modelId="{FDE9CEC1-A02F-424A-BE5E-4CA5031C5CF7}" type="parTrans" cxnId="{737E4BF8-128D-40A3-9735-265AFFD1FBE4}">
      <dgm:prSet/>
      <dgm:spPr/>
      <dgm:t>
        <a:bodyPr/>
        <a:lstStyle/>
        <a:p>
          <a:endParaRPr lang="es-ES"/>
        </a:p>
      </dgm:t>
    </dgm:pt>
    <dgm:pt modelId="{280301EC-1308-4EB1-AE31-6CFEEC4ACD42}" type="sibTrans" cxnId="{737E4BF8-128D-40A3-9735-265AFFD1FBE4}">
      <dgm:prSet/>
      <dgm:spPr/>
      <dgm:t>
        <a:bodyPr/>
        <a:lstStyle/>
        <a:p>
          <a:endParaRPr lang="es-ES"/>
        </a:p>
      </dgm:t>
    </dgm:pt>
    <dgm:pt modelId="{100F54A2-ADC0-49AD-A2DC-2CAAA455A92D}">
      <dgm:prSet phldrT="[Texto]" custT="1"/>
      <dgm:spPr/>
      <dgm:t>
        <a:bodyPr/>
        <a:lstStyle/>
        <a:p>
          <a:r>
            <a:rPr lang="es-ES" sz="3200"/>
            <a:t>Proyectos Favorables</a:t>
          </a:r>
        </a:p>
      </dgm:t>
    </dgm:pt>
    <dgm:pt modelId="{188D703F-CA0B-46F8-B2F5-85B27AC2D0D4}" type="parTrans" cxnId="{253CC5CF-A8A5-471D-B62B-3CE3AF9339F7}">
      <dgm:prSet/>
      <dgm:spPr/>
      <dgm:t>
        <a:bodyPr/>
        <a:lstStyle/>
        <a:p>
          <a:endParaRPr lang="es-ES"/>
        </a:p>
      </dgm:t>
    </dgm:pt>
    <dgm:pt modelId="{684C4EC5-899C-47EC-8C7D-20904F23DA8B}" type="sibTrans" cxnId="{253CC5CF-A8A5-471D-B62B-3CE3AF9339F7}">
      <dgm:prSet/>
      <dgm:spPr/>
      <dgm:t>
        <a:bodyPr/>
        <a:lstStyle/>
        <a:p>
          <a:endParaRPr lang="es-ES"/>
        </a:p>
      </dgm:t>
    </dgm:pt>
    <dgm:pt modelId="{C58CE3E0-E932-4EFA-8BAD-EB0B6A2B4235}" type="pres">
      <dgm:prSet presAssocID="{DE2AF2DD-9640-4265-8511-4CAAF9778538}" presName="Name0" presStyleCnt="0">
        <dgm:presLayoutVars>
          <dgm:dir/>
          <dgm:resizeHandles val="exact"/>
        </dgm:presLayoutVars>
      </dgm:prSet>
      <dgm:spPr/>
    </dgm:pt>
    <dgm:pt modelId="{D75A43BE-9F9E-4F3B-891D-EC11CCE4FB38}" type="pres">
      <dgm:prSet presAssocID="{E670DB1C-DF66-441E-968B-5449086C4208}" presName="node" presStyleLbl="node1" presStyleIdx="0" presStyleCnt="3">
        <dgm:presLayoutVars>
          <dgm:bulletEnabled val="1"/>
        </dgm:presLayoutVars>
      </dgm:prSet>
      <dgm:spPr/>
    </dgm:pt>
    <dgm:pt modelId="{73A43112-1084-467D-A3CE-23B2B35290E6}" type="pres">
      <dgm:prSet presAssocID="{00BA9BB8-B70A-4AC3-A1B0-33289F2888BF}" presName="sibTrans" presStyleLbl="sibTrans2D1" presStyleIdx="0" presStyleCnt="2" custLinFactNeighborX="-9638" custLinFactNeighborY="26365"/>
      <dgm:spPr/>
    </dgm:pt>
    <dgm:pt modelId="{D936E262-340A-4D49-B82C-4FD12B2C8447}" type="pres">
      <dgm:prSet presAssocID="{00BA9BB8-B70A-4AC3-A1B0-33289F2888BF}" presName="connectorText" presStyleLbl="sibTrans2D1" presStyleIdx="0" presStyleCnt="2"/>
      <dgm:spPr/>
    </dgm:pt>
    <dgm:pt modelId="{D283AD9F-2D89-4BD0-BFE2-61D1C91750FF}" type="pres">
      <dgm:prSet presAssocID="{62FF8384-A1B5-4461-9383-7D345DCCDDAC}" presName="node" presStyleLbl="node1" presStyleIdx="1" presStyleCnt="3">
        <dgm:presLayoutVars>
          <dgm:bulletEnabled val="1"/>
        </dgm:presLayoutVars>
      </dgm:prSet>
      <dgm:spPr/>
    </dgm:pt>
    <dgm:pt modelId="{2CE36DAF-5F66-45E3-A0D1-1DC7281D8E8D}" type="pres">
      <dgm:prSet presAssocID="{280301EC-1308-4EB1-AE31-6CFEEC4ACD42}" presName="sibTrans" presStyleLbl="sibTrans2D1" presStyleIdx="1" presStyleCnt="2"/>
      <dgm:spPr/>
    </dgm:pt>
    <dgm:pt modelId="{21993DA1-E90F-48CB-B310-5FE1DECEC80D}" type="pres">
      <dgm:prSet presAssocID="{280301EC-1308-4EB1-AE31-6CFEEC4ACD42}" presName="connectorText" presStyleLbl="sibTrans2D1" presStyleIdx="1" presStyleCnt="2"/>
      <dgm:spPr/>
    </dgm:pt>
    <dgm:pt modelId="{FEC90948-831A-4512-A381-94A443CFE100}" type="pres">
      <dgm:prSet presAssocID="{100F54A2-ADC0-49AD-A2DC-2CAAA455A92D}" presName="node" presStyleLbl="node1" presStyleIdx="2" presStyleCnt="3">
        <dgm:presLayoutVars>
          <dgm:bulletEnabled val="1"/>
        </dgm:presLayoutVars>
      </dgm:prSet>
      <dgm:spPr/>
    </dgm:pt>
  </dgm:ptLst>
  <dgm:cxnLst>
    <dgm:cxn modelId="{D8D9555E-EC2B-4F5E-A5CB-2A3316941861}" type="presOf" srcId="{00BA9BB8-B70A-4AC3-A1B0-33289F2888BF}" destId="{D936E262-340A-4D49-B82C-4FD12B2C8447}" srcOrd="1" destOrd="0" presId="urn:microsoft.com/office/officeart/2005/8/layout/process1"/>
    <dgm:cxn modelId="{462BA270-615E-4D9F-9434-317C51BFBE3E}" type="presOf" srcId="{E670DB1C-DF66-441E-968B-5449086C4208}" destId="{D75A43BE-9F9E-4F3B-891D-EC11CCE4FB38}" srcOrd="0" destOrd="0" presId="urn:microsoft.com/office/officeart/2005/8/layout/process1"/>
    <dgm:cxn modelId="{6AE7A853-307E-4363-BA47-FEF9ED9A14EA}" srcId="{DE2AF2DD-9640-4265-8511-4CAAF9778538}" destId="{E670DB1C-DF66-441E-968B-5449086C4208}" srcOrd="0" destOrd="0" parTransId="{95C6A6A2-1601-4034-8E86-7C7C8BD6BC49}" sibTransId="{00BA9BB8-B70A-4AC3-A1B0-33289F2888BF}"/>
    <dgm:cxn modelId="{9905CF89-EA12-42A5-A70C-7DCE645B1EF1}" type="presOf" srcId="{280301EC-1308-4EB1-AE31-6CFEEC4ACD42}" destId="{2CE36DAF-5F66-45E3-A0D1-1DC7281D8E8D}" srcOrd="0" destOrd="0" presId="urn:microsoft.com/office/officeart/2005/8/layout/process1"/>
    <dgm:cxn modelId="{2018D3A9-B82C-4511-9169-B5F913220D06}" type="presOf" srcId="{100F54A2-ADC0-49AD-A2DC-2CAAA455A92D}" destId="{FEC90948-831A-4512-A381-94A443CFE100}" srcOrd="0" destOrd="0" presId="urn:microsoft.com/office/officeart/2005/8/layout/process1"/>
    <dgm:cxn modelId="{3C8B6CB0-A8C1-4919-9D86-3C51896B5279}" type="presOf" srcId="{00BA9BB8-B70A-4AC3-A1B0-33289F2888BF}" destId="{73A43112-1084-467D-A3CE-23B2B35290E6}" srcOrd="0" destOrd="0" presId="urn:microsoft.com/office/officeart/2005/8/layout/process1"/>
    <dgm:cxn modelId="{2511B4B6-7D9A-4BB2-8624-ED04E8B97671}" type="presOf" srcId="{280301EC-1308-4EB1-AE31-6CFEEC4ACD42}" destId="{21993DA1-E90F-48CB-B310-5FE1DECEC80D}" srcOrd="1" destOrd="0" presId="urn:microsoft.com/office/officeart/2005/8/layout/process1"/>
    <dgm:cxn modelId="{253CC5CF-A8A5-471D-B62B-3CE3AF9339F7}" srcId="{DE2AF2DD-9640-4265-8511-4CAAF9778538}" destId="{100F54A2-ADC0-49AD-A2DC-2CAAA455A92D}" srcOrd="2" destOrd="0" parTransId="{188D703F-CA0B-46F8-B2F5-85B27AC2D0D4}" sibTransId="{684C4EC5-899C-47EC-8C7D-20904F23DA8B}"/>
    <dgm:cxn modelId="{CB69ACD0-41DD-44EA-8995-0C32B8817E7A}" type="presOf" srcId="{DE2AF2DD-9640-4265-8511-4CAAF9778538}" destId="{C58CE3E0-E932-4EFA-8BAD-EB0B6A2B4235}" srcOrd="0" destOrd="0" presId="urn:microsoft.com/office/officeart/2005/8/layout/process1"/>
    <dgm:cxn modelId="{EA6B7CEB-4D3E-4A4D-94EF-29D4800A05EF}" type="presOf" srcId="{62FF8384-A1B5-4461-9383-7D345DCCDDAC}" destId="{D283AD9F-2D89-4BD0-BFE2-61D1C91750FF}" srcOrd="0" destOrd="0" presId="urn:microsoft.com/office/officeart/2005/8/layout/process1"/>
    <dgm:cxn modelId="{737E4BF8-128D-40A3-9735-265AFFD1FBE4}" srcId="{DE2AF2DD-9640-4265-8511-4CAAF9778538}" destId="{62FF8384-A1B5-4461-9383-7D345DCCDDAC}" srcOrd="1" destOrd="0" parTransId="{FDE9CEC1-A02F-424A-BE5E-4CA5031C5CF7}" sibTransId="{280301EC-1308-4EB1-AE31-6CFEEC4ACD42}"/>
    <dgm:cxn modelId="{810B8BDC-6F87-4FBB-A9B8-178600A36657}" type="presParOf" srcId="{C58CE3E0-E932-4EFA-8BAD-EB0B6A2B4235}" destId="{D75A43BE-9F9E-4F3B-891D-EC11CCE4FB38}" srcOrd="0" destOrd="0" presId="urn:microsoft.com/office/officeart/2005/8/layout/process1"/>
    <dgm:cxn modelId="{CA3D04CA-E80D-489F-9CFD-24D4849C79F5}" type="presParOf" srcId="{C58CE3E0-E932-4EFA-8BAD-EB0B6A2B4235}" destId="{73A43112-1084-467D-A3CE-23B2B35290E6}" srcOrd="1" destOrd="0" presId="urn:microsoft.com/office/officeart/2005/8/layout/process1"/>
    <dgm:cxn modelId="{8B3D01E4-F675-4DB8-9AA9-1D854F60077D}" type="presParOf" srcId="{73A43112-1084-467D-A3CE-23B2B35290E6}" destId="{D936E262-340A-4D49-B82C-4FD12B2C8447}" srcOrd="0" destOrd="0" presId="urn:microsoft.com/office/officeart/2005/8/layout/process1"/>
    <dgm:cxn modelId="{67FEF5DF-1E6B-423D-8B11-238F94DC6CD8}" type="presParOf" srcId="{C58CE3E0-E932-4EFA-8BAD-EB0B6A2B4235}" destId="{D283AD9F-2D89-4BD0-BFE2-61D1C91750FF}" srcOrd="2" destOrd="0" presId="urn:microsoft.com/office/officeart/2005/8/layout/process1"/>
    <dgm:cxn modelId="{47F601D0-6D37-4BC1-B18A-5B12D7DBFCE2}" type="presParOf" srcId="{C58CE3E0-E932-4EFA-8BAD-EB0B6A2B4235}" destId="{2CE36DAF-5F66-45E3-A0D1-1DC7281D8E8D}" srcOrd="3" destOrd="0" presId="urn:microsoft.com/office/officeart/2005/8/layout/process1"/>
    <dgm:cxn modelId="{DC5CCBEA-DD1C-4FDB-805A-6816F31FE98E}" type="presParOf" srcId="{2CE36DAF-5F66-45E3-A0D1-1DC7281D8E8D}" destId="{21993DA1-E90F-48CB-B310-5FE1DECEC80D}" srcOrd="0" destOrd="0" presId="urn:microsoft.com/office/officeart/2005/8/layout/process1"/>
    <dgm:cxn modelId="{4AC1B1A3-D23F-4DA7-BB2E-F202A8A94028}" type="presParOf" srcId="{C58CE3E0-E932-4EFA-8BAD-EB0B6A2B4235}" destId="{FEC90948-831A-4512-A381-94A443CFE1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948EC-F13B-4B92-AE8C-3CBBFA2889E4}" type="doc">
      <dgm:prSet loTypeId="urn:microsoft.com/office/officeart/2005/8/layout/hList1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F6B4887-9391-4D47-B2D5-0BD0AFF503AD}">
      <dgm:prSet phldrT="[Texto]" custT="1"/>
      <dgm:spPr/>
      <dgm:t>
        <a:bodyPr/>
        <a:lstStyle/>
        <a:p>
          <a:r>
            <a:rPr lang="es-ES" sz="2000" b="1"/>
            <a:t>CONVENIOS EMPLEO</a:t>
          </a:r>
        </a:p>
      </dgm:t>
    </dgm:pt>
    <dgm:pt modelId="{1263BBA2-AE4D-4419-AE5D-E421206FBAC7}" type="parTrans" cxnId="{05AEC53E-3E46-470D-A1FD-324F5CFE1DE4}">
      <dgm:prSet/>
      <dgm:spPr/>
      <dgm:t>
        <a:bodyPr/>
        <a:lstStyle/>
        <a:p>
          <a:endParaRPr lang="es-ES"/>
        </a:p>
      </dgm:t>
    </dgm:pt>
    <dgm:pt modelId="{570E4258-A49A-478E-B41B-E2747847EC27}" type="sibTrans" cxnId="{05AEC53E-3E46-470D-A1FD-324F5CFE1DE4}">
      <dgm:prSet/>
      <dgm:spPr/>
      <dgm:t>
        <a:bodyPr/>
        <a:lstStyle/>
        <a:p>
          <a:endParaRPr lang="es-ES"/>
        </a:p>
      </dgm:t>
    </dgm:pt>
    <dgm:pt modelId="{C1585CE0-4E6B-4F41-9127-A2FDD662C94F}">
      <dgm:prSet phldrT="[Texto]" custT="1"/>
      <dgm:spPr/>
      <dgm:t>
        <a:bodyPr/>
        <a:lstStyle/>
        <a:p>
          <a:r>
            <a:rPr lang="es-ES" sz="1800"/>
            <a:t>Inserta Empleo</a:t>
          </a:r>
        </a:p>
      </dgm:t>
    </dgm:pt>
    <dgm:pt modelId="{3F9FB357-C7F8-4FB9-A527-DC74C8E3C7B9}" type="parTrans" cxnId="{E8EE5DA0-DC26-4F8C-9611-EBC3BF70A193}">
      <dgm:prSet/>
      <dgm:spPr/>
      <dgm:t>
        <a:bodyPr/>
        <a:lstStyle/>
        <a:p>
          <a:endParaRPr lang="es-ES"/>
        </a:p>
      </dgm:t>
    </dgm:pt>
    <dgm:pt modelId="{6F425AC3-BF5F-4184-B5FE-E83B6A93816F}" type="sibTrans" cxnId="{E8EE5DA0-DC26-4F8C-9611-EBC3BF70A193}">
      <dgm:prSet/>
      <dgm:spPr/>
      <dgm:t>
        <a:bodyPr/>
        <a:lstStyle/>
        <a:p>
          <a:endParaRPr lang="es-ES"/>
        </a:p>
      </dgm:t>
    </dgm:pt>
    <dgm:pt modelId="{5EB1858C-7A7D-45A3-AB7F-EAF2227C4385}">
      <dgm:prSet phldrT="[Texto]" custT="1"/>
      <dgm:spPr/>
      <dgm:t>
        <a:bodyPr/>
        <a:lstStyle/>
        <a:p>
          <a:r>
            <a:rPr lang="es-ES" sz="1800"/>
            <a:t>CLECE</a:t>
          </a:r>
        </a:p>
      </dgm:t>
    </dgm:pt>
    <dgm:pt modelId="{C0A09E9C-4EE2-4317-82C2-9FE6114C1757}" type="parTrans" cxnId="{CE4761C2-D657-41B0-AC23-D96386BBB2B7}">
      <dgm:prSet/>
      <dgm:spPr/>
      <dgm:t>
        <a:bodyPr/>
        <a:lstStyle/>
        <a:p>
          <a:endParaRPr lang="es-ES"/>
        </a:p>
      </dgm:t>
    </dgm:pt>
    <dgm:pt modelId="{1E6B4D7D-2F09-4927-9C41-D091767549F0}" type="sibTrans" cxnId="{CE4761C2-D657-41B0-AC23-D96386BBB2B7}">
      <dgm:prSet/>
      <dgm:spPr/>
      <dgm:t>
        <a:bodyPr/>
        <a:lstStyle/>
        <a:p>
          <a:endParaRPr lang="es-ES"/>
        </a:p>
      </dgm:t>
    </dgm:pt>
    <dgm:pt modelId="{6664B125-6611-4565-94C7-97461DD62D16}">
      <dgm:prSet phldrT="[Texto]" custT="1"/>
      <dgm:spPr/>
      <dgm:t>
        <a:bodyPr/>
        <a:lstStyle/>
        <a:p>
          <a:r>
            <a:rPr lang="es-ES" sz="1800" b="1"/>
            <a:t>CONVENIOS FORMACIÓN </a:t>
          </a:r>
        </a:p>
      </dgm:t>
    </dgm:pt>
    <dgm:pt modelId="{DBC54359-AD22-4D9A-B20C-ADB21EE58AE5}" type="parTrans" cxnId="{61AE3C53-C624-494C-BB8F-A376073F2223}">
      <dgm:prSet/>
      <dgm:spPr/>
      <dgm:t>
        <a:bodyPr/>
        <a:lstStyle/>
        <a:p>
          <a:endParaRPr lang="es-ES"/>
        </a:p>
      </dgm:t>
    </dgm:pt>
    <dgm:pt modelId="{3EF9B80B-810C-491F-97A3-426403D1B6C6}" type="sibTrans" cxnId="{61AE3C53-C624-494C-BB8F-A376073F2223}">
      <dgm:prSet/>
      <dgm:spPr/>
      <dgm:t>
        <a:bodyPr/>
        <a:lstStyle/>
        <a:p>
          <a:endParaRPr lang="es-ES"/>
        </a:p>
      </dgm:t>
    </dgm:pt>
    <dgm:pt modelId="{AC6ABFF2-03AB-4E19-BE8B-E9484CC94BB6}">
      <dgm:prSet phldrT="[Texto]" custT="1"/>
      <dgm:spPr/>
      <dgm:t>
        <a:bodyPr/>
        <a:lstStyle/>
        <a:p>
          <a:r>
            <a:rPr lang="es-ES" sz="1600"/>
            <a:t>Autoescuela San Pablo</a:t>
          </a:r>
        </a:p>
      </dgm:t>
    </dgm:pt>
    <dgm:pt modelId="{0749ACA2-AA0A-457B-B075-96C1278F59C1}" type="parTrans" cxnId="{DB502F6D-6B57-4FEF-971A-FCCC86A4BB58}">
      <dgm:prSet/>
      <dgm:spPr/>
      <dgm:t>
        <a:bodyPr/>
        <a:lstStyle/>
        <a:p>
          <a:endParaRPr lang="es-ES"/>
        </a:p>
      </dgm:t>
    </dgm:pt>
    <dgm:pt modelId="{6922CDBA-C220-43A9-B09A-3D0465069E79}" type="sibTrans" cxnId="{DB502F6D-6B57-4FEF-971A-FCCC86A4BB58}">
      <dgm:prSet/>
      <dgm:spPr/>
      <dgm:t>
        <a:bodyPr/>
        <a:lstStyle/>
        <a:p>
          <a:endParaRPr lang="es-ES"/>
        </a:p>
      </dgm:t>
    </dgm:pt>
    <dgm:pt modelId="{D6833700-BA6D-46A0-A37A-581CCDCE8FDA}">
      <dgm:prSet phldrT="[Texto]" custT="1"/>
      <dgm:spPr/>
      <dgm:t>
        <a:bodyPr/>
        <a:lstStyle/>
        <a:p>
          <a:r>
            <a:rPr lang="es-ES" sz="1600"/>
            <a:t>Centro Didáctico</a:t>
          </a:r>
        </a:p>
      </dgm:t>
    </dgm:pt>
    <dgm:pt modelId="{DE6AEFE2-23C1-463A-A98C-CB0AA30A7F87}" type="parTrans" cxnId="{4A4C4593-426A-4053-AF45-F1967463AAE8}">
      <dgm:prSet/>
      <dgm:spPr/>
      <dgm:t>
        <a:bodyPr/>
        <a:lstStyle/>
        <a:p>
          <a:endParaRPr lang="es-ES"/>
        </a:p>
      </dgm:t>
    </dgm:pt>
    <dgm:pt modelId="{B6533800-9AB4-4049-9C71-80FB87B7EAA3}" type="sibTrans" cxnId="{4A4C4593-426A-4053-AF45-F1967463AAE8}">
      <dgm:prSet/>
      <dgm:spPr/>
      <dgm:t>
        <a:bodyPr/>
        <a:lstStyle/>
        <a:p>
          <a:endParaRPr lang="es-ES"/>
        </a:p>
      </dgm:t>
    </dgm:pt>
    <dgm:pt modelId="{A5ED80E6-B4CA-42DE-B0AA-7DFB4AD62FC1}">
      <dgm:prSet phldrT="[Texto]" custT="1"/>
      <dgm:spPr/>
      <dgm:t>
        <a:bodyPr/>
        <a:lstStyle/>
        <a:p>
          <a:pPr algn="ctr"/>
          <a:r>
            <a:rPr lang="es-ES" sz="1800" b="1"/>
            <a:t>CONVENIOS ORGANISMOS PÚBLICOS</a:t>
          </a:r>
        </a:p>
      </dgm:t>
    </dgm:pt>
    <dgm:pt modelId="{C763DF93-1692-4A1E-96CD-BE07B6D5E788}" type="parTrans" cxnId="{789FEFF6-6EDE-4571-B9F6-C23F8C3EF00A}">
      <dgm:prSet/>
      <dgm:spPr/>
      <dgm:t>
        <a:bodyPr/>
        <a:lstStyle/>
        <a:p>
          <a:endParaRPr lang="es-ES"/>
        </a:p>
      </dgm:t>
    </dgm:pt>
    <dgm:pt modelId="{0A9938CA-6065-4B1A-946E-B0E766C7D92F}" type="sibTrans" cxnId="{789FEFF6-6EDE-4571-B9F6-C23F8C3EF00A}">
      <dgm:prSet/>
      <dgm:spPr/>
      <dgm:t>
        <a:bodyPr/>
        <a:lstStyle/>
        <a:p>
          <a:endParaRPr lang="es-ES"/>
        </a:p>
      </dgm:t>
    </dgm:pt>
    <dgm:pt modelId="{FE9C3E36-03A0-44E7-9188-D56D35072887}">
      <dgm:prSet phldrT="[Texto]" custT="1"/>
      <dgm:spPr/>
      <dgm:t>
        <a:bodyPr/>
        <a:lstStyle/>
        <a:p>
          <a:r>
            <a:rPr lang="es-ES" sz="2400" b="1"/>
            <a:t>EMPRESAS AMIGAS</a:t>
          </a:r>
        </a:p>
      </dgm:t>
    </dgm:pt>
    <dgm:pt modelId="{B4084E24-181C-43A1-A266-3C1B05F32D3A}" type="parTrans" cxnId="{96A540FC-EA1E-4F6E-AD3C-92F2E752E4B0}">
      <dgm:prSet/>
      <dgm:spPr/>
      <dgm:t>
        <a:bodyPr/>
        <a:lstStyle/>
        <a:p>
          <a:endParaRPr lang="es-ES"/>
        </a:p>
      </dgm:t>
    </dgm:pt>
    <dgm:pt modelId="{5CB34125-A403-42AF-9853-F579C51D6C24}" type="sibTrans" cxnId="{96A540FC-EA1E-4F6E-AD3C-92F2E752E4B0}">
      <dgm:prSet/>
      <dgm:spPr/>
      <dgm:t>
        <a:bodyPr/>
        <a:lstStyle/>
        <a:p>
          <a:endParaRPr lang="es-ES"/>
        </a:p>
      </dgm:t>
    </dgm:pt>
    <dgm:pt modelId="{69CE0C1C-0523-41DC-BB7A-7C4A71F012E7}">
      <dgm:prSet phldrT="[Texto]" custT="1"/>
      <dgm:spPr/>
      <dgm:t>
        <a:bodyPr/>
        <a:lstStyle/>
        <a:p>
          <a:r>
            <a:rPr lang="es-ES" sz="1600"/>
            <a:t>Colegio Ave María</a:t>
          </a:r>
        </a:p>
      </dgm:t>
    </dgm:pt>
    <dgm:pt modelId="{4D5CF3E7-3711-40FC-AC2C-70563B60294B}" type="parTrans" cxnId="{AE1748DD-F60B-4666-B4D3-2231ADF6741A}">
      <dgm:prSet/>
      <dgm:spPr/>
      <dgm:t>
        <a:bodyPr/>
        <a:lstStyle/>
        <a:p>
          <a:endParaRPr lang="es-ES"/>
        </a:p>
      </dgm:t>
    </dgm:pt>
    <dgm:pt modelId="{744798AF-4F0E-4300-9A71-AA08C1B2103F}" type="sibTrans" cxnId="{AE1748DD-F60B-4666-B4D3-2231ADF6741A}">
      <dgm:prSet/>
      <dgm:spPr/>
      <dgm:t>
        <a:bodyPr/>
        <a:lstStyle/>
        <a:p>
          <a:endParaRPr lang="es-ES"/>
        </a:p>
      </dgm:t>
    </dgm:pt>
    <dgm:pt modelId="{0606E6BE-BD68-4E8A-A6AF-8B0E969F5FE4}">
      <dgm:prSet phldrT="[Texto]" custT="1"/>
      <dgm:spPr/>
      <dgm:t>
        <a:bodyPr/>
        <a:lstStyle/>
        <a:p>
          <a:r>
            <a:rPr lang="es-ES" sz="1600"/>
            <a:t>Colegio La Milagrosa y Santa Florentina</a:t>
          </a:r>
        </a:p>
      </dgm:t>
    </dgm:pt>
    <dgm:pt modelId="{6CAF66D1-3A78-4088-A3C9-7678F09755C6}" type="parTrans" cxnId="{8F9789D5-59AF-471F-AD28-AC679A38DFE9}">
      <dgm:prSet/>
      <dgm:spPr/>
      <dgm:t>
        <a:bodyPr/>
        <a:lstStyle/>
        <a:p>
          <a:endParaRPr lang="es-ES"/>
        </a:p>
      </dgm:t>
    </dgm:pt>
    <dgm:pt modelId="{24EC4D43-2BE9-4E40-8936-693DB9AD7BED}" type="sibTrans" cxnId="{8F9789D5-59AF-471F-AD28-AC679A38DFE9}">
      <dgm:prSet/>
      <dgm:spPr/>
      <dgm:t>
        <a:bodyPr/>
        <a:lstStyle/>
        <a:p>
          <a:endParaRPr lang="es-ES"/>
        </a:p>
      </dgm:t>
    </dgm:pt>
    <dgm:pt modelId="{B3687281-6021-4FB3-8036-009B64812F54}">
      <dgm:prSet phldrT="[Texto]" custT="1"/>
      <dgm:spPr/>
      <dgm:t>
        <a:bodyPr/>
        <a:lstStyle/>
        <a:p>
          <a:r>
            <a:rPr lang="es-ES" sz="1600"/>
            <a:t>IES Emilio Ferrari</a:t>
          </a:r>
        </a:p>
      </dgm:t>
    </dgm:pt>
    <dgm:pt modelId="{E9E9FC29-B107-4BDE-B69B-E06ED72765FC}" type="parTrans" cxnId="{91E95E15-34D1-4212-92DA-6096CEA65A96}">
      <dgm:prSet/>
      <dgm:spPr/>
      <dgm:t>
        <a:bodyPr/>
        <a:lstStyle/>
        <a:p>
          <a:endParaRPr lang="es-ES"/>
        </a:p>
      </dgm:t>
    </dgm:pt>
    <dgm:pt modelId="{4AA0FDF5-873A-496A-934F-E5B75AEBD0D6}" type="sibTrans" cxnId="{91E95E15-34D1-4212-92DA-6096CEA65A96}">
      <dgm:prSet/>
      <dgm:spPr/>
      <dgm:t>
        <a:bodyPr/>
        <a:lstStyle/>
        <a:p>
          <a:endParaRPr lang="es-ES"/>
        </a:p>
      </dgm:t>
    </dgm:pt>
    <dgm:pt modelId="{0C71D44A-66CB-4A46-842B-6FA53D3F5F10}">
      <dgm:prSet phldrT="[Texto]" custT="1"/>
      <dgm:spPr/>
      <dgm:t>
        <a:bodyPr/>
        <a:lstStyle/>
        <a:p>
          <a:r>
            <a:rPr lang="es-ES" sz="1600"/>
            <a:t>Centro Gregorio Fernández</a:t>
          </a:r>
        </a:p>
      </dgm:t>
    </dgm:pt>
    <dgm:pt modelId="{DA0C22D5-63AE-4326-B389-242A397D5C3E}" type="parTrans" cxnId="{157E7CBA-049E-45DC-9965-B9FB13CA2A45}">
      <dgm:prSet/>
      <dgm:spPr/>
      <dgm:t>
        <a:bodyPr/>
        <a:lstStyle/>
        <a:p>
          <a:endParaRPr lang="es-ES"/>
        </a:p>
      </dgm:t>
    </dgm:pt>
    <dgm:pt modelId="{312B68BB-35CF-43DA-AD57-60AD419ADFF1}" type="sibTrans" cxnId="{157E7CBA-049E-45DC-9965-B9FB13CA2A45}">
      <dgm:prSet/>
      <dgm:spPr/>
      <dgm:t>
        <a:bodyPr/>
        <a:lstStyle/>
        <a:p>
          <a:endParaRPr lang="es-ES"/>
        </a:p>
      </dgm:t>
    </dgm:pt>
    <dgm:pt modelId="{38515787-F71A-487C-8EB3-1E55A0C9A4B8}">
      <dgm:prSet phldrT="[Texto]" custT="1"/>
      <dgm:spPr/>
      <dgm:t>
        <a:bodyPr/>
        <a:lstStyle/>
        <a:p>
          <a:r>
            <a:rPr lang="es-ES" sz="1800"/>
            <a:t>Grupo SIFU</a:t>
          </a:r>
        </a:p>
      </dgm:t>
    </dgm:pt>
    <dgm:pt modelId="{62C01D4F-3382-4E19-B39E-BCCA15380DFD}" type="parTrans" cxnId="{9DD6DE16-3E54-4148-AAF0-381DD222BF26}">
      <dgm:prSet/>
      <dgm:spPr/>
      <dgm:t>
        <a:bodyPr/>
        <a:lstStyle/>
        <a:p>
          <a:endParaRPr lang="es-ES"/>
        </a:p>
      </dgm:t>
    </dgm:pt>
    <dgm:pt modelId="{F0799425-6B7E-43F9-B562-BCFE0197828C}" type="sibTrans" cxnId="{9DD6DE16-3E54-4148-AAF0-381DD222BF26}">
      <dgm:prSet/>
      <dgm:spPr/>
      <dgm:t>
        <a:bodyPr/>
        <a:lstStyle/>
        <a:p>
          <a:endParaRPr lang="es-ES"/>
        </a:p>
      </dgm:t>
    </dgm:pt>
    <dgm:pt modelId="{A166A769-A9D8-49CB-AD44-A8234348CB9A}">
      <dgm:prSet phldrT="[Texto]" custT="1"/>
      <dgm:spPr/>
      <dgm:t>
        <a:bodyPr/>
        <a:lstStyle/>
        <a:p>
          <a:r>
            <a:rPr lang="es-ES" sz="1800"/>
            <a:t>Asociación de Iniciativas Empresariales</a:t>
          </a:r>
        </a:p>
      </dgm:t>
    </dgm:pt>
    <dgm:pt modelId="{D9F1D49D-B99F-4913-8230-CC15DB06EF69}" type="parTrans" cxnId="{2371885D-3FE4-46E0-BE1C-8F0C5953DF0E}">
      <dgm:prSet/>
      <dgm:spPr/>
      <dgm:t>
        <a:bodyPr/>
        <a:lstStyle/>
        <a:p>
          <a:endParaRPr lang="es-ES"/>
        </a:p>
      </dgm:t>
    </dgm:pt>
    <dgm:pt modelId="{D2884408-9117-44F7-AEBC-26B68ADB043F}" type="sibTrans" cxnId="{2371885D-3FE4-46E0-BE1C-8F0C5953DF0E}">
      <dgm:prSet/>
      <dgm:spPr/>
      <dgm:t>
        <a:bodyPr/>
        <a:lstStyle/>
        <a:p>
          <a:endParaRPr lang="es-ES"/>
        </a:p>
      </dgm:t>
    </dgm:pt>
    <dgm:pt modelId="{AE96859C-7EF0-493A-8A1C-29F2ADD97593}">
      <dgm:prSet phldrT="[Texto]" custT="1"/>
      <dgm:spPr/>
      <dgm:t>
        <a:bodyPr/>
        <a:lstStyle/>
        <a:p>
          <a:r>
            <a:rPr lang="es-ES" sz="1800"/>
            <a:t>PPG</a:t>
          </a:r>
        </a:p>
      </dgm:t>
    </dgm:pt>
    <dgm:pt modelId="{04870541-F81C-49D9-890A-12D5DB4083C1}" type="parTrans" cxnId="{67129286-5D87-4F9A-8D30-5DDE67E2BF15}">
      <dgm:prSet/>
      <dgm:spPr/>
      <dgm:t>
        <a:bodyPr/>
        <a:lstStyle/>
        <a:p>
          <a:endParaRPr lang="es-ES"/>
        </a:p>
      </dgm:t>
    </dgm:pt>
    <dgm:pt modelId="{63B92A59-BC1B-4A8E-AC8D-D4C5B9F2C76E}" type="sibTrans" cxnId="{67129286-5D87-4F9A-8D30-5DDE67E2BF15}">
      <dgm:prSet/>
      <dgm:spPr/>
      <dgm:t>
        <a:bodyPr/>
        <a:lstStyle/>
        <a:p>
          <a:endParaRPr lang="es-ES"/>
        </a:p>
      </dgm:t>
    </dgm:pt>
    <dgm:pt modelId="{4C642431-4E1B-4A41-90A1-BE1E1BA62A5A}">
      <dgm:prSet phldrT="[Texto]" custT="1"/>
      <dgm:spPr/>
      <dgm:t>
        <a:bodyPr/>
        <a:lstStyle/>
        <a:p>
          <a:r>
            <a:rPr lang="es-ES" sz="1800"/>
            <a:t>Río Shopping</a:t>
          </a:r>
        </a:p>
      </dgm:t>
    </dgm:pt>
    <dgm:pt modelId="{7065BF9C-2ABC-4F9D-8D2E-1C764F8F586F}" type="parTrans" cxnId="{D7244D02-8821-4374-9095-D8C2BCE226D0}">
      <dgm:prSet/>
      <dgm:spPr/>
      <dgm:t>
        <a:bodyPr/>
        <a:lstStyle/>
        <a:p>
          <a:endParaRPr lang="es-ES"/>
        </a:p>
      </dgm:t>
    </dgm:pt>
    <dgm:pt modelId="{9A56570C-6450-49C0-BA17-BA7C21A3A727}" type="sibTrans" cxnId="{D7244D02-8821-4374-9095-D8C2BCE226D0}">
      <dgm:prSet/>
      <dgm:spPr/>
      <dgm:t>
        <a:bodyPr/>
        <a:lstStyle/>
        <a:p>
          <a:endParaRPr lang="es-ES"/>
        </a:p>
      </dgm:t>
    </dgm:pt>
    <dgm:pt modelId="{34BFF35F-E5E4-4DCF-A591-ED7B30757CF6}">
      <dgm:prSet phldrT="[Texto]" custT="1"/>
      <dgm:spPr/>
      <dgm:t>
        <a:bodyPr/>
        <a:lstStyle/>
        <a:p>
          <a:r>
            <a:rPr lang="es-ES" sz="1800"/>
            <a:t>Mercadona</a:t>
          </a:r>
        </a:p>
      </dgm:t>
    </dgm:pt>
    <dgm:pt modelId="{68191395-E814-4FFB-99F1-3B62F8DB449B}" type="parTrans" cxnId="{9AC834E8-A69B-4C76-9F2C-1A80E1E7DF67}">
      <dgm:prSet/>
      <dgm:spPr/>
      <dgm:t>
        <a:bodyPr/>
        <a:lstStyle/>
        <a:p>
          <a:endParaRPr lang="es-ES"/>
        </a:p>
      </dgm:t>
    </dgm:pt>
    <dgm:pt modelId="{5C91538B-8A18-4386-A086-B8EB2C0FD81E}" type="sibTrans" cxnId="{9AC834E8-A69B-4C76-9F2C-1A80E1E7DF67}">
      <dgm:prSet/>
      <dgm:spPr/>
      <dgm:t>
        <a:bodyPr/>
        <a:lstStyle/>
        <a:p>
          <a:endParaRPr lang="es-ES"/>
        </a:p>
      </dgm:t>
    </dgm:pt>
    <dgm:pt modelId="{F4FF7FF0-1FD1-4122-B119-B76D271E5EA2}">
      <dgm:prSet phldrT="[Texto]" custT="1"/>
      <dgm:spPr/>
      <dgm:t>
        <a:bodyPr/>
        <a:lstStyle/>
        <a:p>
          <a:r>
            <a:rPr lang="es-ES" sz="1800"/>
            <a:t>Tienda Busca Detalles</a:t>
          </a:r>
        </a:p>
      </dgm:t>
    </dgm:pt>
    <dgm:pt modelId="{360D55D8-4CFA-4B66-9978-A7151AF85276}" type="parTrans" cxnId="{6975E0EC-2EDB-4B69-A4A5-7006E6208845}">
      <dgm:prSet/>
      <dgm:spPr/>
      <dgm:t>
        <a:bodyPr/>
        <a:lstStyle/>
        <a:p>
          <a:endParaRPr lang="es-ES"/>
        </a:p>
      </dgm:t>
    </dgm:pt>
    <dgm:pt modelId="{E25F5FC5-0083-49BC-824E-09D2E5D9D27C}" type="sibTrans" cxnId="{6975E0EC-2EDB-4B69-A4A5-7006E6208845}">
      <dgm:prSet/>
      <dgm:spPr/>
      <dgm:t>
        <a:bodyPr/>
        <a:lstStyle/>
        <a:p>
          <a:endParaRPr lang="es-ES"/>
        </a:p>
      </dgm:t>
    </dgm:pt>
    <dgm:pt modelId="{0465F92B-AF88-4798-9738-4DE3CC9C5755}">
      <dgm:prSet phldrT="[Texto]" custT="1"/>
      <dgm:spPr/>
      <dgm:t>
        <a:bodyPr/>
        <a:lstStyle/>
        <a:p>
          <a:r>
            <a:rPr lang="es-ES" sz="1800"/>
            <a:t>Go FIT</a:t>
          </a:r>
        </a:p>
      </dgm:t>
    </dgm:pt>
    <dgm:pt modelId="{DED7F548-4E1D-4C5F-9E43-747F6D069785}" type="parTrans" cxnId="{996810C2-C2AF-48F2-AE9A-64F3EC97B902}">
      <dgm:prSet/>
      <dgm:spPr/>
      <dgm:t>
        <a:bodyPr/>
        <a:lstStyle/>
        <a:p>
          <a:endParaRPr lang="es-ES"/>
        </a:p>
      </dgm:t>
    </dgm:pt>
    <dgm:pt modelId="{BE2321B2-3961-4D00-898D-8F8D4C1CFDC4}" type="sibTrans" cxnId="{996810C2-C2AF-48F2-AE9A-64F3EC97B902}">
      <dgm:prSet/>
      <dgm:spPr/>
      <dgm:t>
        <a:bodyPr/>
        <a:lstStyle/>
        <a:p>
          <a:endParaRPr lang="es-ES"/>
        </a:p>
      </dgm:t>
    </dgm:pt>
    <dgm:pt modelId="{BD793398-C4D6-43D4-89A1-18F546B3312C}">
      <dgm:prSet phldrT="[Texto]" custT="1"/>
      <dgm:spPr/>
      <dgm:t>
        <a:bodyPr/>
        <a:lstStyle/>
        <a:p>
          <a:r>
            <a:rPr lang="es-ES" sz="1800"/>
            <a:t>Empresa ISEND</a:t>
          </a:r>
        </a:p>
      </dgm:t>
    </dgm:pt>
    <dgm:pt modelId="{049AB0EA-A282-46E0-B6DB-077B69430263}" type="parTrans" cxnId="{64E14453-F69F-4056-AD6B-68238555DE82}">
      <dgm:prSet/>
      <dgm:spPr/>
      <dgm:t>
        <a:bodyPr/>
        <a:lstStyle/>
        <a:p>
          <a:endParaRPr lang="es-ES"/>
        </a:p>
      </dgm:t>
    </dgm:pt>
    <dgm:pt modelId="{0F7A6FF4-BAB7-4BE3-BB6E-4C1208C74A7A}" type="sibTrans" cxnId="{64E14453-F69F-4056-AD6B-68238555DE82}">
      <dgm:prSet/>
      <dgm:spPr/>
      <dgm:t>
        <a:bodyPr/>
        <a:lstStyle/>
        <a:p>
          <a:endParaRPr lang="es-ES"/>
        </a:p>
      </dgm:t>
    </dgm:pt>
    <dgm:pt modelId="{71CC35DA-F729-43FE-B152-3A54D1E2C084}">
      <dgm:prSet phldrT="[Texto]" custT="1"/>
      <dgm:spPr/>
      <dgm:t>
        <a:bodyPr/>
        <a:lstStyle/>
        <a:p>
          <a:r>
            <a:rPr lang="es-ES" sz="1800"/>
            <a:t>CYCLE </a:t>
          </a:r>
        </a:p>
      </dgm:t>
    </dgm:pt>
    <dgm:pt modelId="{D489047A-5BCC-49B5-9E5E-822A5D8A31EE}" type="parTrans" cxnId="{92A91F5E-EB51-40EF-A007-67625749CCB5}">
      <dgm:prSet/>
      <dgm:spPr/>
      <dgm:t>
        <a:bodyPr/>
        <a:lstStyle/>
        <a:p>
          <a:endParaRPr lang="es-ES"/>
        </a:p>
      </dgm:t>
    </dgm:pt>
    <dgm:pt modelId="{B2051A8F-86F7-43F4-9D9A-362768BEB21E}" type="sibTrans" cxnId="{92A91F5E-EB51-40EF-A007-67625749CCB5}">
      <dgm:prSet/>
      <dgm:spPr/>
      <dgm:t>
        <a:bodyPr/>
        <a:lstStyle/>
        <a:p>
          <a:endParaRPr lang="es-ES"/>
        </a:p>
      </dgm:t>
    </dgm:pt>
    <dgm:pt modelId="{60450F00-5723-43D5-9317-DD68C6BEB63E}">
      <dgm:prSet phldrT="[Texto]" custT="1"/>
      <dgm:spPr/>
      <dgm:t>
        <a:bodyPr/>
        <a:lstStyle/>
        <a:p>
          <a:r>
            <a:rPr lang="es-ES" sz="1800"/>
            <a:t>Fundación ONCE</a:t>
          </a:r>
          <a:endParaRPr lang="es-ES" sz="1200"/>
        </a:p>
      </dgm:t>
    </dgm:pt>
    <dgm:pt modelId="{42969AF8-45D4-4938-B869-551FAA1D7E45}" type="parTrans" cxnId="{0F5E2F35-997A-43C8-94DD-D596FFCD1F5B}">
      <dgm:prSet/>
      <dgm:spPr/>
      <dgm:t>
        <a:bodyPr/>
        <a:lstStyle/>
        <a:p>
          <a:endParaRPr lang="es-ES"/>
        </a:p>
      </dgm:t>
    </dgm:pt>
    <dgm:pt modelId="{EE091684-22CD-4A98-8894-049CD4D5AB49}" type="sibTrans" cxnId="{0F5E2F35-997A-43C8-94DD-D596FFCD1F5B}">
      <dgm:prSet/>
      <dgm:spPr/>
      <dgm:t>
        <a:bodyPr/>
        <a:lstStyle/>
        <a:p>
          <a:endParaRPr lang="es-ES"/>
        </a:p>
      </dgm:t>
    </dgm:pt>
    <dgm:pt modelId="{472BB6A3-4957-4B25-BF8C-05594A005D7D}">
      <dgm:prSet phldrT="[Texto]" custT="1"/>
      <dgm:spPr/>
      <dgm:t>
        <a:bodyPr/>
        <a:lstStyle/>
        <a:p>
          <a:r>
            <a:rPr lang="es-ES" sz="1600"/>
            <a:t>Universidad de Valladolid</a:t>
          </a:r>
        </a:p>
      </dgm:t>
    </dgm:pt>
    <dgm:pt modelId="{8A1381EC-7610-4C67-BF6C-341CC8E7DC69}" type="parTrans" cxnId="{A11367E3-03D0-4F55-87CA-C754E0BE65EC}">
      <dgm:prSet/>
      <dgm:spPr/>
      <dgm:t>
        <a:bodyPr/>
        <a:lstStyle/>
        <a:p>
          <a:endParaRPr lang="es-ES"/>
        </a:p>
      </dgm:t>
    </dgm:pt>
    <dgm:pt modelId="{B77FDD5E-4F8C-4826-A092-62939F2A030E}" type="sibTrans" cxnId="{A11367E3-03D0-4F55-87CA-C754E0BE65EC}">
      <dgm:prSet/>
      <dgm:spPr/>
      <dgm:t>
        <a:bodyPr/>
        <a:lstStyle/>
        <a:p>
          <a:endParaRPr lang="es-ES"/>
        </a:p>
      </dgm:t>
    </dgm:pt>
    <dgm:pt modelId="{51A0B0CD-F96C-475D-96FD-A8DFD9883184}">
      <dgm:prSet phldrT="[Texto]" custT="1"/>
      <dgm:spPr/>
      <dgm:t>
        <a:bodyPr/>
        <a:lstStyle/>
        <a:p>
          <a:r>
            <a:rPr lang="es-ES" sz="1600"/>
            <a:t>Universidad Europea Miguel de Cervantes</a:t>
          </a:r>
        </a:p>
      </dgm:t>
    </dgm:pt>
    <dgm:pt modelId="{B2F3F8BA-7A44-4D58-87C0-EC3AA6999974}" type="parTrans" cxnId="{1B08E3B1-76CC-4DA7-A6C3-41062A2B9C1D}">
      <dgm:prSet/>
      <dgm:spPr/>
      <dgm:t>
        <a:bodyPr/>
        <a:lstStyle/>
        <a:p>
          <a:endParaRPr lang="es-ES"/>
        </a:p>
      </dgm:t>
    </dgm:pt>
    <dgm:pt modelId="{E2E021AC-FC17-44B8-A4A2-C4886D4D5F47}" type="sibTrans" cxnId="{1B08E3B1-76CC-4DA7-A6C3-41062A2B9C1D}">
      <dgm:prSet/>
      <dgm:spPr/>
      <dgm:t>
        <a:bodyPr/>
        <a:lstStyle/>
        <a:p>
          <a:endParaRPr lang="es-ES"/>
        </a:p>
      </dgm:t>
    </dgm:pt>
    <dgm:pt modelId="{39D0E7DB-ACB0-47CC-B1A6-CD10BC0026CC}">
      <dgm:prSet phldrT="[Texto]" custT="1"/>
      <dgm:spPr/>
      <dgm:t>
        <a:bodyPr/>
        <a:lstStyle/>
        <a:p>
          <a:r>
            <a:rPr lang="es-ES" sz="1600"/>
            <a:t>Colegio San Viator</a:t>
          </a:r>
        </a:p>
      </dgm:t>
    </dgm:pt>
    <dgm:pt modelId="{2090E178-A9A5-484D-A287-D46DB29D1FA7}" type="parTrans" cxnId="{DA11884F-4D66-4B86-A29E-5A66A65337CE}">
      <dgm:prSet/>
      <dgm:spPr/>
      <dgm:t>
        <a:bodyPr/>
        <a:lstStyle/>
        <a:p>
          <a:endParaRPr lang="es-ES"/>
        </a:p>
      </dgm:t>
    </dgm:pt>
    <dgm:pt modelId="{377B8444-CB78-4B9F-946D-464CF32396FD}" type="sibTrans" cxnId="{DA11884F-4D66-4B86-A29E-5A66A65337CE}">
      <dgm:prSet/>
      <dgm:spPr/>
      <dgm:t>
        <a:bodyPr/>
        <a:lstStyle/>
        <a:p>
          <a:endParaRPr lang="es-ES"/>
        </a:p>
      </dgm:t>
    </dgm:pt>
    <dgm:pt modelId="{120FBA11-128B-5B4C-9811-1144F1A73C77}">
      <dgm:prSet phldrT="[Texto]" custT="1"/>
      <dgm:spPr/>
      <dgm:t>
        <a:bodyPr/>
        <a:lstStyle/>
        <a:p>
          <a:r>
            <a:rPr lang="es-ES" sz="1800"/>
            <a:t>Lobos de Castilla</a:t>
          </a:r>
        </a:p>
      </dgm:t>
    </dgm:pt>
    <dgm:pt modelId="{7EFE08DB-45B1-7542-A70D-1102DD544D21}" type="parTrans" cxnId="{565BB07F-049B-D045-BC64-06F55AE014A4}">
      <dgm:prSet/>
      <dgm:spPr/>
      <dgm:t>
        <a:bodyPr/>
        <a:lstStyle/>
        <a:p>
          <a:endParaRPr lang="es-ES"/>
        </a:p>
      </dgm:t>
    </dgm:pt>
    <dgm:pt modelId="{7FC72464-AF8A-4A43-8E43-670C7D0CFAF7}" type="sibTrans" cxnId="{565BB07F-049B-D045-BC64-06F55AE014A4}">
      <dgm:prSet/>
      <dgm:spPr/>
      <dgm:t>
        <a:bodyPr/>
        <a:lstStyle/>
        <a:p>
          <a:endParaRPr lang="es-ES"/>
        </a:p>
      </dgm:t>
    </dgm:pt>
    <dgm:pt modelId="{609BECCB-C303-F745-9811-C6488DFAA7CB}">
      <dgm:prSet phldrT="[Texto]" custT="1"/>
      <dgm:spPr/>
      <dgm:t>
        <a:bodyPr/>
        <a:lstStyle/>
        <a:p>
          <a:r>
            <a:rPr lang="es-ES" sz="1800" err="1"/>
            <a:t>Collosa</a:t>
          </a:r>
          <a:endParaRPr lang="es-ES" sz="1800"/>
        </a:p>
      </dgm:t>
    </dgm:pt>
    <dgm:pt modelId="{68FF4501-A78F-8540-BA85-917D4FCA7E70}" type="parTrans" cxnId="{9F70252E-D8A3-3A4D-B4A7-6FA18AED5217}">
      <dgm:prSet/>
      <dgm:spPr/>
      <dgm:t>
        <a:bodyPr/>
        <a:lstStyle/>
        <a:p>
          <a:endParaRPr lang="es-ES"/>
        </a:p>
      </dgm:t>
    </dgm:pt>
    <dgm:pt modelId="{DA90BECB-740C-2446-8374-B57A056E9429}" type="sibTrans" cxnId="{9F70252E-D8A3-3A4D-B4A7-6FA18AED5217}">
      <dgm:prSet/>
      <dgm:spPr/>
      <dgm:t>
        <a:bodyPr/>
        <a:lstStyle/>
        <a:p>
          <a:endParaRPr lang="es-ES"/>
        </a:p>
      </dgm:t>
    </dgm:pt>
    <dgm:pt modelId="{5EAD8251-C97B-A34C-97DE-E3B1878BF1C9}">
      <dgm:prSet phldrT="[Texto]" custT="1"/>
      <dgm:spPr/>
      <dgm:t>
        <a:bodyPr/>
        <a:lstStyle/>
        <a:p>
          <a:r>
            <a:rPr lang="es-ES" sz="1800"/>
            <a:t>SOLERA</a:t>
          </a:r>
        </a:p>
      </dgm:t>
    </dgm:pt>
    <dgm:pt modelId="{594996FF-6789-3245-B398-E2AAC76207E7}" type="parTrans" cxnId="{039B9904-4858-324D-ABFC-37062EF25DFB}">
      <dgm:prSet/>
      <dgm:spPr/>
      <dgm:t>
        <a:bodyPr/>
        <a:lstStyle/>
        <a:p>
          <a:endParaRPr lang="es-ES"/>
        </a:p>
      </dgm:t>
    </dgm:pt>
    <dgm:pt modelId="{566157AD-A5D3-704E-B5E3-809AB517C3CD}" type="sibTrans" cxnId="{039B9904-4858-324D-ABFC-37062EF25DFB}">
      <dgm:prSet/>
      <dgm:spPr/>
      <dgm:t>
        <a:bodyPr/>
        <a:lstStyle/>
        <a:p>
          <a:endParaRPr lang="es-ES"/>
        </a:p>
      </dgm:t>
    </dgm:pt>
    <dgm:pt modelId="{1F75BF4B-A543-C44B-96AB-2BE512FE0E96}">
      <dgm:prSet phldrT="[Texto]" custT="1"/>
      <dgm:spPr/>
      <dgm:t>
        <a:bodyPr/>
        <a:lstStyle/>
        <a:p>
          <a:r>
            <a:rPr lang="es-ES" sz="1800"/>
            <a:t>INTEGRA</a:t>
          </a:r>
        </a:p>
      </dgm:t>
    </dgm:pt>
    <dgm:pt modelId="{3FDA966D-EC82-F342-A227-33547C2F0F15}" type="parTrans" cxnId="{8B595EF6-D34D-D749-B995-B778C82FAACF}">
      <dgm:prSet/>
      <dgm:spPr/>
      <dgm:t>
        <a:bodyPr/>
        <a:lstStyle/>
        <a:p>
          <a:endParaRPr lang="es-ES"/>
        </a:p>
      </dgm:t>
    </dgm:pt>
    <dgm:pt modelId="{A138FA41-49B4-A04C-8BDE-BC6B3876A0C0}" type="sibTrans" cxnId="{8B595EF6-D34D-D749-B995-B778C82FAACF}">
      <dgm:prSet/>
      <dgm:spPr/>
      <dgm:t>
        <a:bodyPr/>
        <a:lstStyle/>
        <a:p>
          <a:endParaRPr lang="es-ES"/>
        </a:p>
      </dgm:t>
    </dgm:pt>
    <dgm:pt modelId="{14FE2C14-BFDF-5C4D-BBFB-6D3F62DCDE1D}">
      <dgm:prSet phldrT="[Texto]" custT="1"/>
      <dgm:spPr/>
      <dgm:t>
        <a:bodyPr/>
        <a:lstStyle/>
        <a:p>
          <a:r>
            <a:rPr lang="es-ES" sz="1800"/>
            <a:t>PRIASA</a:t>
          </a:r>
        </a:p>
      </dgm:t>
    </dgm:pt>
    <dgm:pt modelId="{CADB5A61-494A-A747-9C1A-0AEDCA8516B7}" type="parTrans" cxnId="{87DF6E22-D635-A444-A9F1-927E0D297BA0}">
      <dgm:prSet/>
      <dgm:spPr/>
      <dgm:t>
        <a:bodyPr/>
        <a:lstStyle/>
        <a:p>
          <a:endParaRPr lang="es-ES"/>
        </a:p>
      </dgm:t>
    </dgm:pt>
    <dgm:pt modelId="{D3CFCF8E-DAD4-5846-ABB2-8F630020EC15}" type="sibTrans" cxnId="{87DF6E22-D635-A444-A9F1-927E0D297BA0}">
      <dgm:prSet/>
      <dgm:spPr/>
      <dgm:t>
        <a:bodyPr/>
        <a:lstStyle/>
        <a:p>
          <a:endParaRPr lang="es-ES"/>
        </a:p>
      </dgm:t>
    </dgm:pt>
    <dgm:pt modelId="{1822D347-C50D-A943-88C4-66EA0264356B}">
      <dgm:prSet phldrT="[Texto]" custT="1"/>
      <dgm:spPr/>
      <dgm:t>
        <a:bodyPr/>
        <a:lstStyle/>
        <a:p>
          <a:r>
            <a:rPr lang="es-ES" sz="1800"/>
            <a:t>Vip Pádel</a:t>
          </a:r>
        </a:p>
      </dgm:t>
    </dgm:pt>
    <dgm:pt modelId="{D4ACFE11-9B4F-964A-A412-A6F5193E3414}" type="parTrans" cxnId="{2C1632BD-05DD-EF45-A5E1-CABC6297C616}">
      <dgm:prSet/>
      <dgm:spPr/>
      <dgm:t>
        <a:bodyPr/>
        <a:lstStyle/>
        <a:p>
          <a:endParaRPr lang="es-ES"/>
        </a:p>
      </dgm:t>
    </dgm:pt>
    <dgm:pt modelId="{4743E528-5FB7-AE44-87F9-B6D32DE975FD}" type="sibTrans" cxnId="{2C1632BD-05DD-EF45-A5E1-CABC6297C616}">
      <dgm:prSet/>
      <dgm:spPr/>
      <dgm:t>
        <a:bodyPr/>
        <a:lstStyle/>
        <a:p>
          <a:endParaRPr lang="es-ES"/>
        </a:p>
      </dgm:t>
    </dgm:pt>
    <dgm:pt modelId="{55821595-5D4F-C549-AA8A-F21FF8D4E3F7}">
      <dgm:prSet phldrT="[Texto]" custT="1"/>
      <dgm:spPr/>
      <dgm:t>
        <a:bodyPr/>
        <a:lstStyle/>
        <a:p>
          <a:r>
            <a:rPr lang="es-ES" sz="1800"/>
            <a:t>Panadería Soto</a:t>
          </a:r>
        </a:p>
      </dgm:t>
    </dgm:pt>
    <dgm:pt modelId="{DCD9A322-1A4E-F24A-982E-40D0606ACFDC}" type="parTrans" cxnId="{BBFB0B74-79F2-A148-9109-3CE79C007A9F}">
      <dgm:prSet/>
      <dgm:spPr/>
      <dgm:t>
        <a:bodyPr/>
        <a:lstStyle/>
        <a:p>
          <a:endParaRPr lang="es-ES"/>
        </a:p>
      </dgm:t>
    </dgm:pt>
    <dgm:pt modelId="{BA7925D8-84FA-3B40-B91D-F849FC4B8BD3}" type="sibTrans" cxnId="{BBFB0B74-79F2-A148-9109-3CE79C007A9F}">
      <dgm:prSet/>
      <dgm:spPr/>
      <dgm:t>
        <a:bodyPr/>
        <a:lstStyle/>
        <a:p>
          <a:endParaRPr lang="es-ES"/>
        </a:p>
      </dgm:t>
    </dgm:pt>
    <dgm:pt modelId="{250C1FBE-B086-174C-842B-29554F979753}">
      <dgm:prSet phldrT="[Texto]" custT="1"/>
      <dgm:spPr/>
      <dgm:t>
        <a:bodyPr/>
        <a:lstStyle/>
        <a:p>
          <a:r>
            <a:rPr lang="es-ES" sz="1800"/>
            <a:t>Floristería de la Reina</a:t>
          </a:r>
          <a:endParaRPr lang="es-ES" sz="1600"/>
        </a:p>
      </dgm:t>
    </dgm:pt>
    <dgm:pt modelId="{A6DAE92F-0FAE-3B49-A152-A93ED8F6A47E}" type="parTrans" cxnId="{966BCB61-0B14-604B-B8BD-DE5199DFB42D}">
      <dgm:prSet/>
      <dgm:spPr/>
      <dgm:t>
        <a:bodyPr/>
        <a:lstStyle/>
        <a:p>
          <a:endParaRPr lang="es-ES"/>
        </a:p>
      </dgm:t>
    </dgm:pt>
    <dgm:pt modelId="{8C6A6D53-0BFF-3F4A-9DC1-0C52F61DFA72}" type="sibTrans" cxnId="{966BCB61-0B14-604B-B8BD-DE5199DFB42D}">
      <dgm:prSet/>
      <dgm:spPr/>
      <dgm:t>
        <a:bodyPr/>
        <a:lstStyle/>
        <a:p>
          <a:endParaRPr lang="es-ES"/>
        </a:p>
      </dgm:t>
    </dgm:pt>
    <dgm:pt modelId="{9707E34F-7695-6545-BAFE-EE0819076FBC}">
      <dgm:prSet phldrT="[Texto]" custT="1"/>
      <dgm:spPr/>
      <dgm:t>
        <a:bodyPr/>
        <a:lstStyle/>
        <a:p>
          <a:r>
            <a:rPr lang="es-ES" sz="1600" err="1"/>
            <a:t>Fooga</a:t>
          </a:r>
          <a:r>
            <a:rPr lang="es-ES" sz="1600"/>
            <a:t> Plan</a:t>
          </a:r>
          <a:endParaRPr lang="es-ES" sz="1400"/>
        </a:p>
      </dgm:t>
    </dgm:pt>
    <dgm:pt modelId="{1BC8B1B5-7E35-054D-BB28-2372316C1EA6}" type="parTrans" cxnId="{98C0CE21-8167-1741-A628-E9AC73E89C3D}">
      <dgm:prSet/>
      <dgm:spPr/>
      <dgm:t>
        <a:bodyPr/>
        <a:lstStyle/>
        <a:p>
          <a:endParaRPr lang="es-ES"/>
        </a:p>
      </dgm:t>
    </dgm:pt>
    <dgm:pt modelId="{8286CA98-8DEA-A34E-B793-D89C00A0025A}" type="sibTrans" cxnId="{98C0CE21-8167-1741-A628-E9AC73E89C3D}">
      <dgm:prSet/>
      <dgm:spPr/>
      <dgm:t>
        <a:bodyPr/>
        <a:lstStyle/>
        <a:p>
          <a:endParaRPr lang="es-ES"/>
        </a:p>
      </dgm:t>
    </dgm:pt>
    <dgm:pt modelId="{B766520A-3DB5-2548-87A9-515CC283EE58}">
      <dgm:prSet phldrT="[Texto]" custT="1"/>
      <dgm:spPr/>
      <dgm:t>
        <a:bodyPr/>
        <a:lstStyle/>
        <a:p>
          <a:r>
            <a:rPr lang="es-ES" sz="1800"/>
            <a:t>Dulces GALICIA</a:t>
          </a:r>
        </a:p>
      </dgm:t>
    </dgm:pt>
    <dgm:pt modelId="{106844D3-7E6D-7A43-9FAB-212DECD0EEEE}" type="parTrans" cxnId="{3244687D-3E51-944F-BDBF-9CAE2773C16B}">
      <dgm:prSet/>
      <dgm:spPr/>
      <dgm:t>
        <a:bodyPr/>
        <a:lstStyle/>
        <a:p>
          <a:endParaRPr lang="es-ES"/>
        </a:p>
      </dgm:t>
    </dgm:pt>
    <dgm:pt modelId="{7A8AA34C-3655-2B4A-8728-FD9AD0F414CE}" type="sibTrans" cxnId="{3244687D-3E51-944F-BDBF-9CAE2773C16B}">
      <dgm:prSet/>
      <dgm:spPr/>
      <dgm:t>
        <a:bodyPr/>
        <a:lstStyle/>
        <a:p>
          <a:endParaRPr lang="es-ES"/>
        </a:p>
      </dgm:t>
    </dgm:pt>
    <dgm:pt modelId="{E4CB6267-F501-CD42-AB57-E6C32535B6AB}">
      <dgm:prSet phldrT="[Texto]" custT="1"/>
      <dgm:spPr/>
      <dgm:t>
        <a:bodyPr/>
        <a:lstStyle/>
        <a:p>
          <a:r>
            <a:rPr lang="es-ES" sz="1800" err="1"/>
            <a:t>Gadisa</a:t>
          </a:r>
          <a:endParaRPr lang="es-ES" sz="1800"/>
        </a:p>
      </dgm:t>
    </dgm:pt>
    <dgm:pt modelId="{8A8420FB-35F2-614C-B7F3-3CB04FAF949E}" type="parTrans" cxnId="{7E7E35F0-5BF6-F548-A63F-12524B51783E}">
      <dgm:prSet/>
      <dgm:spPr/>
      <dgm:t>
        <a:bodyPr/>
        <a:lstStyle/>
        <a:p>
          <a:endParaRPr lang="es-ES"/>
        </a:p>
      </dgm:t>
    </dgm:pt>
    <dgm:pt modelId="{0EFF7F6F-942A-174A-9FC0-EB12301BC80D}" type="sibTrans" cxnId="{7E7E35F0-5BF6-F548-A63F-12524B51783E}">
      <dgm:prSet/>
      <dgm:spPr/>
      <dgm:t>
        <a:bodyPr/>
        <a:lstStyle/>
        <a:p>
          <a:endParaRPr lang="es-ES"/>
        </a:p>
      </dgm:t>
    </dgm:pt>
    <dgm:pt modelId="{514F5C13-4633-6046-8ACF-58E52A162568}">
      <dgm:prSet/>
      <dgm:spPr/>
      <dgm:t>
        <a:bodyPr/>
        <a:lstStyle/>
        <a:p>
          <a:r>
            <a:rPr lang="es-ES"/>
            <a:t>AUVASA</a:t>
          </a:r>
        </a:p>
      </dgm:t>
    </dgm:pt>
    <dgm:pt modelId="{06F6DD30-BE2B-284D-97A1-F3570A55E813}" type="parTrans" cxnId="{0C1F456A-09C7-AA40-8462-13FA3DE9F763}">
      <dgm:prSet/>
      <dgm:spPr/>
      <dgm:t>
        <a:bodyPr/>
        <a:lstStyle/>
        <a:p>
          <a:endParaRPr lang="es-ES"/>
        </a:p>
      </dgm:t>
    </dgm:pt>
    <dgm:pt modelId="{81336AE8-E079-8144-BAAC-884731A617A9}" type="sibTrans" cxnId="{0C1F456A-09C7-AA40-8462-13FA3DE9F763}">
      <dgm:prSet/>
      <dgm:spPr/>
      <dgm:t>
        <a:bodyPr/>
        <a:lstStyle/>
        <a:p>
          <a:endParaRPr lang="es-ES"/>
        </a:p>
      </dgm:t>
    </dgm:pt>
    <dgm:pt modelId="{C539947F-154D-E644-9B4F-A04E96DD7B96}">
      <dgm:prSet/>
      <dgm:spPr/>
      <dgm:t>
        <a:bodyPr/>
        <a:lstStyle/>
        <a:p>
          <a:r>
            <a:rPr lang="es-ES"/>
            <a:t>Fundación Municipal de Deportes</a:t>
          </a:r>
        </a:p>
      </dgm:t>
    </dgm:pt>
    <dgm:pt modelId="{3FDDA745-178E-6447-8CBB-C2F4F064B322}" type="parTrans" cxnId="{B10C1C64-2745-AB48-A316-34D8F385DFFF}">
      <dgm:prSet/>
      <dgm:spPr/>
      <dgm:t>
        <a:bodyPr/>
        <a:lstStyle/>
        <a:p>
          <a:endParaRPr lang="es-ES"/>
        </a:p>
      </dgm:t>
    </dgm:pt>
    <dgm:pt modelId="{FD25FF26-A73E-D04F-AD75-0574F90833E6}" type="sibTrans" cxnId="{B10C1C64-2745-AB48-A316-34D8F385DFFF}">
      <dgm:prSet/>
      <dgm:spPr/>
      <dgm:t>
        <a:bodyPr/>
        <a:lstStyle/>
        <a:p>
          <a:endParaRPr lang="es-ES"/>
        </a:p>
      </dgm:t>
    </dgm:pt>
    <dgm:pt modelId="{6B9E40C1-AF8D-5448-9BF5-20510C7189E5}">
      <dgm:prSet/>
      <dgm:spPr/>
      <dgm:t>
        <a:bodyPr/>
        <a:lstStyle/>
        <a:p>
          <a:r>
            <a:rPr lang="es-ES"/>
            <a:t>Ayuntamiento de Valladolid</a:t>
          </a:r>
        </a:p>
      </dgm:t>
    </dgm:pt>
    <dgm:pt modelId="{E272AE60-8FC1-E949-86A5-7F743679C02D}" type="parTrans" cxnId="{791D147F-20EF-544F-B442-CBD0B10BB16C}">
      <dgm:prSet/>
      <dgm:spPr/>
      <dgm:t>
        <a:bodyPr/>
        <a:lstStyle/>
        <a:p>
          <a:endParaRPr lang="es-ES"/>
        </a:p>
      </dgm:t>
    </dgm:pt>
    <dgm:pt modelId="{43D33116-F690-9449-8F0B-AAFE5498AF2E}" type="sibTrans" cxnId="{791D147F-20EF-544F-B442-CBD0B10BB16C}">
      <dgm:prSet/>
      <dgm:spPr/>
      <dgm:t>
        <a:bodyPr/>
        <a:lstStyle/>
        <a:p>
          <a:endParaRPr lang="es-ES"/>
        </a:p>
      </dgm:t>
    </dgm:pt>
    <dgm:pt modelId="{54D1F723-1CC0-3D4E-A72A-162615770131}">
      <dgm:prSet/>
      <dgm:spPr/>
      <dgm:t>
        <a:bodyPr/>
        <a:lstStyle/>
        <a:p>
          <a:r>
            <a:rPr lang="es-ES"/>
            <a:t>Mercado Tordesillas</a:t>
          </a:r>
        </a:p>
      </dgm:t>
    </dgm:pt>
    <dgm:pt modelId="{54922534-048F-3C48-B5A6-699548CA0795}" type="parTrans" cxnId="{82DDE128-8288-8A48-89B1-3F8E5FA56F11}">
      <dgm:prSet/>
      <dgm:spPr/>
      <dgm:t>
        <a:bodyPr/>
        <a:lstStyle/>
        <a:p>
          <a:endParaRPr lang="es-ES"/>
        </a:p>
      </dgm:t>
    </dgm:pt>
    <dgm:pt modelId="{0F99246F-FC6C-FC48-8010-096111B31886}" type="sibTrans" cxnId="{82DDE128-8288-8A48-89B1-3F8E5FA56F11}">
      <dgm:prSet/>
      <dgm:spPr/>
      <dgm:t>
        <a:bodyPr/>
        <a:lstStyle/>
        <a:p>
          <a:endParaRPr lang="es-ES"/>
        </a:p>
      </dgm:t>
    </dgm:pt>
    <dgm:pt modelId="{59B7BDDB-4FEC-A944-B6C4-4FDF730364A6}">
      <dgm:prSet/>
      <dgm:spPr/>
      <dgm:t>
        <a:bodyPr/>
        <a:lstStyle/>
        <a:p>
          <a:r>
            <a:rPr lang="es-ES"/>
            <a:t>Biblioteca Municipal Tordesillas</a:t>
          </a:r>
        </a:p>
      </dgm:t>
    </dgm:pt>
    <dgm:pt modelId="{AA950DFB-2DD4-414A-A8EE-68BC6CD52A4A}" type="parTrans" cxnId="{6C807F63-0F62-0642-A712-CFCAB4B53A69}">
      <dgm:prSet/>
      <dgm:spPr/>
      <dgm:t>
        <a:bodyPr/>
        <a:lstStyle/>
        <a:p>
          <a:endParaRPr lang="es-ES"/>
        </a:p>
      </dgm:t>
    </dgm:pt>
    <dgm:pt modelId="{3001B7BA-621C-0940-B158-54BE332F1A70}" type="sibTrans" cxnId="{6C807F63-0F62-0642-A712-CFCAB4B53A69}">
      <dgm:prSet/>
      <dgm:spPr/>
      <dgm:t>
        <a:bodyPr/>
        <a:lstStyle/>
        <a:p>
          <a:endParaRPr lang="es-ES"/>
        </a:p>
      </dgm:t>
    </dgm:pt>
    <dgm:pt modelId="{11A29234-5165-0247-9FC9-596B2CA3DBC8}">
      <dgm:prSet/>
      <dgm:spPr/>
      <dgm:t>
        <a:bodyPr/>
        <a:lstStyle/>
        <a:p>
          <a:r>
            <a:rPr lang="es-ES"/>
            <a:t>Ayuntamiento de Tordesillas</a:t>
          </a:r>
        </a:p>
      </dgm:t>
    </dgm:pt>
    <dgm:pt modelId="{CB981223-7441-0A4C-B099-A6584D9D57C2}" type="parTrans" cxnId="{65D9F298-800F-154D-9E9C-5E7C604BAC39}">
      <dgm:prSet/>
      <dgm:spPr/>
      <dgm:t>
        <a:bodyPr/>
        <a:lstStyle/>
        <a:p>
          <a:endParaRPr lang="es-ES"/>
        </a:p>
      </dgm:t>
    </dgm:pt>
    <dgm:pt modelId="{F738FE64-27E9-2A47-BE3B-928FA4116DD8}" type="sibTrans" cxnId="{65D9F298-800F-154D-9E9C-5E7C604BAC39}">
      <dgm:prSet/>
      <dgm:spPr/>
      <dgm:t>
        <a:bodyPr/>
        <a:lstStyle/>
        <a:p>
          <a:endParaRPr lang="es-ES"/>
        </a:p>
      </dgm:t>
    </dgm:pt>
    <dgm:pt modelId="{8CF54E10-BAF6-D149-89C2-2476421EBAA0}">
      <dgm:prSet/>
      <dgm:spPr/>
      <dgm:t>
        <a:bodyPr/>
        <a:lstStyle/>
        <a:p>
          <a:r>
            <a:rPr lang="es-ES"/>
            <a:t>Mercado Simancas</a:t>
          </a:r>
        </a:p>
      </dgm:t>
    </dgm:pt>
    <dgm:pt modelId="{38430A08-F3C4-1447-9951-521BBA0BA956}" type="parTrans" cxnId="{E6C3D094-48D9-B04B-AD97-24478EDE57BF}">
      <dgm:prSet/>
      <dgm:spPr/>
      <dgm:t>
        <a:bodyPr/>
        <a:lstStyle/>
        <a:p>
          <a:endParaRPr lang="es-ES"/>
        </a:p>
      </dgm:t>
    </dgm:pt>
    <dgm:pt modelId="{C47EF59B-79A5-2448-AA42-0555C325EA7D}" type="sibTrans" cxnId="{E6C3D094-48D9-B04B-AD97-24478EDE57BF}">
      <dgm:prSet/>
      <dgm:spPr/>
      <dgm:t>
        <a:bodyPr/>
        <a:lstStyle/>
        <a:p>
          <a:endParaRPr lang="es-ES"/>
        </a:p>
      </dgm:t>
    </dgm:pt>
    <dgm:pt modelId="{7585F64A-011A-264B-9712-F82F391685E3}">
      <dgm:prSet/>
      <dgm:spPr/>
      <dgm:t>
        <a:bodyPr/>
        <a:lstStyle/>
        <a:p>
          <a:r>
            <a:rPr lang="es-ES"/>
            <a:t>Ayuntamiento de la Mata de Cuéllar</a:t>
          </a:r>
        </a:p>
      </dgm:t>
    </dgm:pt>
    <dgm:pt modelId="{6431BA69-815F-CF44-A64E-0436889719A6}" type="parTrans" cxnId="{3F5E6359-933E-A145-AB1D-EED8F7B66DBE}">
      <dgm:prSet/>
      <dgm:spPr/>
      <dgm:t>
        <a:bodyPr/>
        <a:lstStyle/>
        <a:p>
          <a:endParaRPr lang="es-ES"/>
        </a:p>
      </dgm:t>
    </dgm:pt>
    <dgm:pt modelId="{267E1150-DB0F-6143-8FCE-17F3ED719E85}" type="sibTrans" cxnId="{3F5E6359-933E-A145-AB1D-EED8F7B66DBE}">
      <dgm:prSet/>
      <dgm:spPr/>
      <dgm:t>
        <a:bodyPr/>
        <a:lstStyle/>
        <a:p>
          <a:endParaRPr lang="es-ES"/>
        </a:p>
      </dgm:t>
    </dgm:pt>
    <dgm:pt modelId="{F03EF3C7-F9C5-DE4B-852C-D49ECA7E0F06}">
      <dgm:prSet/>
      <dgm:spPr/>
      <dgm:t>
        <a:bodyPr/>
        <a:lstStyle/>
        <a:p>
          <a:r>
            <a:rPr lang="es-ES"/>
            <a:t>Fútbol Sala de Cigales</a:t>
          </a:r>
        </a:p>
      </dgm:t>
    </dgm:pt>
    <dgm:pt modelId="{7F473748-C224-6242-98DE-69F311606769}" type="parTrans" cxnId="{E713EA7A-E24E-CA4D-974A-61A9CD0B18C3}">
      <dgm:prSet/>
      <dgm:spPr/>
      <dgm:t>
        <a:bodyPr/>
        <a:lstStyle/>
        <a:p>
          <a:endParaRPr lang="es-ES"/>
        </a:p>
      </dgm:t>
    </dgm:pt>
    <dgm:pt modelId="{467B49BC-88F8-1247-8423-544CCF995310}" type="sibTrans" cxnId="{E713EA7A-E24E-CA4D-974A-61A9CD0B18C3}">
      <dgm:prSet/>
      <dgm:spPr/>
      <dgm:t>
        <a:bodyPr/>
        <a:lstStyle/>
        <a:p>
          <a:endParaRPr lang="es-ES"/>
        </a:p>
      </dgm:t>
    </dgm:pt>
    <dgm:pt modelId="{1BB379C3-009B-554B-BD02-3C33F979ACB1}">
      <dgm:prSet/>
      <dgm:spPr/>
      <dgm:t>
        <a:bodyPr/>
        <a:lstStyle/>
        <a:p>
          <a:r>
            <a:rPr lang="es-ES"/>
            <a:t>Ayuntamiento de Viana de Cega</a:t>
          </a:r>
        </a:p>
      </dgm:t>
    </dgm:pt>
    <dgm:pt modelId="{9216E0C0-34A3-934F-9D4F-18C952501909}" type="parTrans" cxnId="{AAC83B11-7561-0749-AD92-D8EA8A28B222}">
      <dgm:prSet/>
      <dgm:spPr/>
      <dgm:t>
        <a:bodyPr/>
        <a:lstStyle/>
        <a:p>
          <a:endParaRPr lang="es-ES"/>
        </a:p>
      </dgm:t>
    </dgm:pt>
    <dgm:pt modelId="{D4BDE832-E2D7-9A48-8ED5-E502C5AA5A28}" type="sibTrans" cxnId="{AAC83B11-7561-0749-AD92-D8EA8A28B222}">
      <dgm:prSet/>
      <dgm:spPr/>
      <dgm:t>
        <a:bodyPr/>
        <a:lstStyle/>
        <a:p>
          <a:endParaRPr lang="es-ES"/>
        </a:p>
      </dgm:t>
    </dgm:pt>
    <dgm:pt modelId="{0D4FA284-72E9-8B48-8030-1D4E40823297}">
      <dgm:prSet/>
      <dgm:spPr/>
      <dgm:t>
        <a:bodyPr/>
        <a:lstStyle/>
        <a:p>
          <a:r>
            <a:rPr lang="es-ES"/>
            <a:t>Ayuntamiento de Torrelobatón</a:t>
          </a:r>
        </a:p>
      </dgm:t>
    </dgm:pt>
    <dgm:pt modelId="{81A59B1F-D803-CF49-B327-0F8CD3CB14F8}" type="parTrans" cxnId="{397F85F8-25E0-0D40-9C49-8FB8289EB0C5}">
      <dgm:prSet/>
      <dgm:spPr/>
      <dgm:t>
        <a:bodyPr/>
        <a:lstStyle/>
        <a:p>
          <a:endParaRPr lang="es-ES"/>
        </a:p>
      </dgm:t>
    </dgm:pt>
    <dgm:pt modelId="{5ED706A9-631F-9B4F-8C52-E83F639CBE78}" type="sibTrans" cxnId="{397F85F8-25E0-0D40-9C49-8FB8289EB0C5}">
      <dgm:prSet/>
      <dgm:spPr/>
      <dgm:t>
        <a:bodyPr/>
        <a:lstStyle/>
        <a:p>
          <a:endParaRPr lang="es-ES"/>
        </a:p>
      </dgm:t>
    </dgm:pt>
    <dgm:pt modelId="{05AE55D3-8DB6-F347-BE54-828D8351FD6A}">
      <dgm:prSet/>
      <dgm:spPr/>
      <dgm:t>
        <a:bodyPr/>
        <a:lstStyle/>
        <a:p>
          <a:r>
            <a:rPr lang="es-ES"/>
            <a:t>Ayuntamiento de Medina de Rioseco</a:t>
          </a:r>
        </a:p>
      </dgm:t>
    </dgm:pt>
    <dgm:pt modelId="{32D64336-AF1F-8F4A-88C9-1927631FDA91}" type="parTrans" cxnId="{F4A26F97-2D73-E044-92FC-74BAE5B15792}">
      <dgm:prSet/>
      <dgm:spPr/>
      <dgm:t>
        <a:bodyPr/>
        <a:lstStyle/>
        <a:p>
          <a:endParaRPr lang="es-ES"/>
        </a:p>
      </dgm:t>
    </dgm:pt>
    <dgm:pt modelId="{1CD86873-384D-B449-941D-0B3FD4C1FA77}" type="sibTrans" cxnId="{F4A26F97-2D73-E044-92FC-74BAE5B15792}">
      <dgm:prSet/>
      <dgm:spPr/>
      <dgm:t>
        <a:bodyPr/>
        <a:lstStyle/>
        <a:p>
          <a:endParaRPr lang="es-ES"/>
        </a:p>
      </dgm:t>
    </dgm:pt>
    <dgm:pt modelId="{D164814B-1800-644A-871F-0CFB0AAE5DD2}">
      <dgm:prSet/>
      <dgm:spPr/>
      <dgm:t>
        <a:bodyPr/>
        <a:lstStyle/>
        <a:p>
          <a:r>
            <a:rPr lang="es-ES"/>
            <a:t>Diputación de Valladolid</a:t>
          </a:r>
        </a:p>
      </dgm:t>
    </dgm:pt>
    <dgm:pt modelId="{10A8B21A-30AD-974E-938D-AF495B4AAF1E}" type="parTrans" cxnId="{6E766E07-6056-AC47-834E-483AB668C840}">
      <dgm:prSet/>
      <dgm:spPr/>
      <dgm:t>
        <a:bodyPr/>
        <a:lstStyle/>
        <a:p>
          <a:endParaRPr lang="es-ES"/>
        </a:p>
      </dgm:t>
    </dgm:pt>
    <dgm:pt modelId="{04AEACFD-2B79-0C43-8143-E23C6894A231}" type="sibTrans" cxnId="{6E766E07-6056-AC47-834E-483AB668C840}">
      <dgm:prSet/>
      <dgm:spPr/>
      <dgm:t>
        <a:bodyPr/>
        <a:lstStyle/>
        <a:p>
          <a:endParaRPr lang="es-ES"/>
        </a:p>
      </dgm:t>
    </dgm:pt>
    <dgm:pt modelId="{DC952A13-56AB-FB42-9A84-81642F998DAC}">
      <dgm:prSet/>
      <dgm:spPr/>
      <dgm:t>
        <a:bodyPr/>
        <a:lstStyle/>
        <a:p>
          <a:r>
            <a:rPr lang="es-ES"/>
            <a:t>Junta de Castilla y León</a:t>
          </a:r>
        </a:p>
      </dgm:t>
    </dgm:pt>
    <dgm:pt modelId="{CE2A4696-56E1-644F-B75D-171CAC805E52}" type="parTrans" cxnId="{217CFF47-6F8D-E04B-AE9C-B94C2AF122B1}">
      <dgm:prSet/>
      <dgm:spPr/>
      <dgm:t>
        <a:bodyPr/>
        <a:lstStyle/>
        <a:p>
          <a:endParaRPr lang="es-ES"/>
        </a:p>
      </dgm:t>
    </dgm:pt>
    <dgm:pt modelId="{719112B3-3B60-CD4F-8CF4-AE0E1BBA6F84}" type="sibTrans" cxnId="{217CFF47-6F8D-E04B-AE9C-B94C2AF122B1}">
      <dgm:prSet/>
      <dgm:spPr/>
      <dgm:t>
        <a:bodyPr/>
        <a:lstStyle/>
        <a:p>
          <a:endParaRPr lang="es-ES"/>
        </a:p>
      </dgm:t>
    </dgm:pt>
    <dgm:pt modelId="{F77D1414-0AED-A643-8421-BC6816E0DB70}">
      <dgm:prSet phldrT="[Texto]" custT="1"/>
      <dgm:spPr/>
      <dgm:t>
        <a:bodyPr/>
        <a:lstStyle/>
        <a:p>
          <a:r>
            <a:rPr lang="es-ES" sz="1400"/>
            <a:t>Abadía de Retuerta</a:t>
          </a:r>
        </a:p>
      </dgm:t>
    </dgm:pt>
    <dgm:pt modelId="{EC9A088A-8388-244E-A458-14EE5A79394B}" type="parTrans" cxnId="{DE328C97-3E76-2242-8C78-D4C109268550}">
      <dgm:prSet/>
      <dgm:spPr/>
    </dgm:pt>
    <dgm:pt modelId="{E42ED14B-4F07-0A4A-A026-69EFC054C917}" type="sibTrans" cxnId="{DE328C97-3E76-2242-8C78-D4C109268550}">
      <dgm:prSet/>
      <dgm:spPr/>
    </dgm:pt>
    <dgm:pt modelId="{A9F8B397-A76B-D748-9047-1627A529A61B}" type="pres">
      <dgm:prSet presAssocID="{A99948EC-F13B-4B92-AE8C-3CBBFA2889E4}" presName="Name0" presStyleCnt="0">
        <dgm:presLayoutVars>
          <dgm:dir/>
          <dgm:animLvl val="lvl"/>
          <dgm:resizeHandles val="exact"/>
        </dgm:presLayoutVars>
      </dgm:prSet>
      <dgm:spPr/>
    </dgm:pt>
    <dgm:pt modelId="{3163909F-96CB-0F48-9CFA-403918E36656}" type="pres">
      <dgm:prSet presAssocID="{1F6B4887-9391-4D47-B2D5-0BD0AFF503AD}" presName="composite" presStyleCnt="0"/>
      <dgm:spPr/>
    </dgm:pt>
    <dgm:pt modelId="{C9E8C2C3-E638-D846-8B55-1F3A6A47A9CA}" type="pres">
      <dgm:prSet presAssocID="{1F6B4887-9391-4D47-B2D5-0BD0AFF503A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9966B12-6D32-BE42-9DC5-A326E592044B}" type="pres">
      <dgm:prSet presAssocID="{1F6B4887-9391-4D47-B2D5-0BD0AFF503AD}" presName="desTx" presStyleLbl="alignAccFollowNode1" presStyleIdx="0" presStyleCnt="4">
        <dgm:presLayoutVars>
          <dgm:bulletEnabled val="1"/>
        </dgm:presLayoutVars>
      </dgm:prSet>
      <dgm:spPr/>
    </dgm:pt>
    <dgm:pt modelId="{021909A5-8550-234A-A32A-17F31B40F303}" type="pres">
      <dgm:prSet presAssocID="{570E4258-A49A-478E-B41B-E2747847EC27}" presName="space" presStyleCnt="0"/>
      <dgm:spPr/>
    </dgm:pt>
    <dgm:pt modelId="{98D856D4-22D8-2742-B120-C7E1BB8756E0}" type="pres">
      <dgm:prSet presAssocID="{6664B125-6611-4565-94C7-97461DD62D16}" presName="composite" presStyleCnt="0"/>
      <dgm:spPr/>
    </dgm:pt>
    <dgm:pt modelId="{ED7A8CE7-CD41-9B48-9C35-BD2A323A1125}" type="pres">
      <dgm:prSet presAssocID="{6664B125-6611-4565-94C7-97461DD62D1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DFA5D00-751D-CE4A-8BE9-B343781F0D9D}" type="pres">
      <dgm:prSet presAssocID="{6664B125-6611-4565-94C7-97461DD62D16}" presName="desTx" presStyleLbl="alignAccFollowNode1" presStyleIdx="1" presStyleCnt="4">
        <dgm:presLayoutVars>
          <dgm:bulletEnabled val="1"/>
        </dgm:presLayoutVars>
      </dgm:prSet>
      <dgm:spPr/>
    </dgm:pt>
    <dgm:pt modelId="{7A7E1CD5-714E-B647-93C0-3F95E3DAA4F6}" type="pres">
      <dgm:prSet presAssocID="{3EF9B80B-810C-491F-97A3-426403D1B6C6}" presName="space" presStyleCnt="0"/>
      <dgm:spPr/>
    </dgm:pt>
    <dgm:pt modelId="{BEE4BFDA-A5BE-FC45-B06F-16160C2A239C}" type="pres">
      <dgm:prSet presAssocID="{A5ED80E6-B4CA-42DE-B0AA-7DFB4AD62FC1}" presName="composite" presStyleCnt="0"/>
      <dgm:spPr/>
    </dgm:pt>
    <dgm:pt modelId="{1B65DDA7-33B1-E342-874A-E251515DDC2B}" type="pres">
      <dgm:prSet presAssocID="{A5ED80E6-B4CA-42DE-B0AA-7DFB4AD62FC1}" presName="parTx" presStyleLbl="alignNode1" presStyleIdx="2" presStyleCnt="4" custLinFactNeighborX="-1722" custLinFactNeighborY="3044">
        <dgm:presLayoutVars>
          <dgm:chMax val="0"/>
          <dgm:chPref val="0"/>
          <dgm:bulletEnabled val="1"/>
        </dgm:presLayoutVars>
      </dgm:prSet>
      <dgm:spPr/>
    </dgm:pt>
    <dgm:pt modelId="{544168DB-D1AD-944E-A2F3-2BBE7C6FAAD9}" type="pres">
      <dgm:prSet presAssocID="{A5ED80E6-B4CA-42DE-B0AA-7DFB4AD62FC1}" presName="desTx" presStyleLbl="alignAccFollowNode1" presStyleIdx="2" presStyleCnt="4" custLinFactNeighborX="-1722" custLinFactNeighborY="-287">
        <dgm:presLayoutVars>
          <dgm:bulletEnabled val="1"/>
        </dgm:presLayoutVars>
      </dgm:prSet>
      <dgm:spPr/>
    </dgm:pt>
    <dgm:pt modelId="{EDBE2F87-9F59-FF48-8015-33DE59DC043D}" type="pres">
      <dgm:prSet presAssocID="{0A9938CA-6065-4B1A-946E-B0E766C7D92F}" presName="space" presStyleCnt="0"/>
      <dgm:spPr/>
    </dgm:pt>
    <dgm:pt modelId="{4958FA3D-E8F4-B64D-9385-C13FAB4EBE2A}" type="pres">
      <dgm:prSet presAssocID="{FE9C3E36-03A0-44E7-9188-D56D35072887}" presName="composite" presStyleCnt="0"/>
      <dgm:spPr/>
    </dgm:pt>
    <dgm:pt modelId="{B31A536E-E440-DC44-945B-28FB76FFF3ED}" type="pres">
      <dgm:prSet presAssocID="{FE9C3E36-03A0-44E7-9188-D56D3507288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7A857A7-5B90-1341-B2CB-5399E0536958}" type="pres">
      <dgm:prSet presAssocID="{FE9C3E36-03A0-44E7-9188-D56D3507288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7244D02-8821-4374-9095-D8C2BCE226D0}" srcId="{FE9C3E36-03A0-44E7-9188-D56D35072887}" destId="{4C642431-4E1B-4A41-90A1-BE1E1BA62A5A}" srcOrd="4" destOrd="0" parTransId="{7065BF9C-2ABC-4F9D-8D2E-1C764F8F586F}" sibTransId="{9A56570C-6450-49C0-BA17-BA7C21A3A727}"/>
    <dgm:cxn modelId="{039B9904-4858-324D-ABFC-37062EF25DFB}" srcId="{FE9C3E36-03A0-44E7-9188-D56D35072887}" destId="{5EAD8251-C97B-A34C-97DE-E3B1878BF1C9}" srcOrd="3" destOrd="0" parTransId="{594996FF-6789-3245-B398-E2AAC76207E7}" sibTransId="{566157AD-A5D3-704E-B5E3-809AB517C3CD}"/>
    <dgm:cxn modelId="{6E766E07-6056-AC47-834E-483AB668C840}" srcId="{A5ED80E6-B4CA-42DE-B0AA-7DFB4AD62FC1}" destId="{D164814B-1800-644A-871F-0CFB0AAE5DD2}" srcOrd="12" destOrd="0" parTransId="{10A8B21A-30AD-974E-938D-AF495B4AAF1E}" sibTransId="{04AEACFD-2B79-0C43-8143-E23C6894A231}"/>
    <dgm:cxn modelId="{AAC83B11-7561-0749-AD92-D8EA8A28B222}" srcId="{A5ED80E6-B4CA-42DE-B0AA-7DFB4AD62FC1}" destId="{1BB379C3-009B-554B-BD02-3C33F979ACB1}" srcOrd="9" destOrd="0" parTransId="{9216E0C0-34A3-934F-9D4F-18C952501909}" sibTransId="{D4BDE832-E2D7-9A48-8ED5-E502C5AA5A28}"/>
    <dgm:cxn modelId="{91E95E15-34D1-4212-92DA-6096CEA65A96}" srcId="{6664B125-6611-4565-94C7-97461DD62D16}" destId="{B3687281-6021-4FB3-8036-009B64812F54}" srcOrd="5" destOrd="0" parTransId="{E9E9FC29-B107-4BDE-B69B-E06ED72765FC}" sibTransId="{4AA0FDF5-873A-496A-934F-E5B75AEBD0D6}"/>
    <dgm:cxn modelId="{9DD6DE16-3E54-4148-AAF0-381DD222BF26}" srcId="{1F6B4887-9391-4D47-B2D5-0BD0AFF503AD}" destId="{38515787-F71A-487C-8EB3-1E55A0C9A4B8}" srcOrd="3" destOrd="0" parTransId="{62C01D4F-3382-4E19-B39E-BCCA15380DFD}" sibTransId="{F0799425-6B7E-43F9-B562-BCFE0197828C}"/>
    <dgm:cxn modelId="{8E5B4920-FC12-9241-A2BA-21DBB8C54E08}" type="presOf" srcId="{60450F00-5723-43D5-9317-DD68C6BEB63E}" destId="{89966B12-6D32-BE42-9DC5-A326E592044B}" srcOrd="0" destOrd="5" presId="urn:microsoft.com/office/officeart/2005/8/layout/hList1"/>
    <dgm:cxn modelId="{98C0CE21-8167-1741-A628-E9AC73E89C3D}" srcId="{FE9C3E36-03A0-44E7-9188-D56D35072887}" destId="{9707E34F-7695-6545-BAFE-EE0819076FBC}" srcOrd="16" destOrd="0" parTransId="{1BC8B1B5-7E35-054D-BB28-2372316C1EA6}" sibTransId="{8286CA98-8DEA-A34E-B793-D89C00A0025A}"/>
    <dgm:cxn modelId="{87DF6E22-D635-A444-A9F1-927E0D297BA0}" srcId="{FE9C3E36-03A0-44E7-9188-D56D35072887}" destId="{14FE2C14-BFDF-5C4D-BBFB-6D3F62DCDE1D}" srcOrd="12" destOrd="0" parTransId="{CADB5A61-494A-A747-9C1A-0AEDCA8516B7}" sibTransId="{D3CFCF8E-DAD4-5846-ABB2-8F630020EC15}"/>
    <dgm:cxn modelId="{65E53523-F835-604C-B78C-11713EA35C0C}" type="presOf" srcId="{250C1FBE-B086-174C-842B-29554F979753}" destId="{37A857A7-5B90-1341-B2CB-5399E0536958}" srcOrd="0" destOrd="15" presId="urn:microsoft.com/office/officeart/2005/8/layout/hList1"/>
    <dgm:cxn modelId="{F9674625-422D-6740-8B8C-9333732FACC5}" type="presOf" srcId="{1F75BF4B-A543-C44B-96AB-2BE512FE0E96}" destId="{89966B12-6D32-BE42-9DC5-A326E592044B}" srcOrd="0" destOrd="4" presId="urn:microsoft.com/office/officeart/2005/8/layout/hList1"/>
    <dgm:cxn modelId="{82DDE128-8288-8A48-89B1-3F8E5FA56F11}" srcId="{A5ED80E6-B4CA-42DE-B0AA-7DFB4AD62FC1}" destId="{54D1F723-1CC0-3D4E-A72A-162615770131}" srcOrd="3" destOrd="0" parTransId="{54922534-048F-3C48-B5A6-699548CA0795}" sibTransId="{0F99246F-FC6C-FC48-8010-096111B31886}"/>
    <dgm:cxn modelId="{6E92142C-760F-FE46-94A8-E97FFF198A42}" type="presOf" srcId="{54D1F723-1CC0-3D4E-A72A-162615770131}" destId="{544168DB-D1AD-944E-A2F3-2BBE7C6FAAD9}" srcOrd="0" destOrd="3" presId="urn:microsoft.com/office/officeart/2005/8/layout/hList1"/>
    <dgm:cxn modelId="{D65AAE2D-33C5-B14F-A3BA-DD1CBEE3EC5A}" type="presOf" srcId="{69CE0C1C-0523-41DC-BB7A-7C4A71F012E7}" destId="{4DFA5D00-751D-CE4A-8BE9-B343781F0D9D}" srcOrd="0" destOrd="2" presId="urn:microsoft.com/office/officeart/2005/8/layout/hList1"/>
    <dgm:cxn modelId="{9F70252E-D8A3-3A4D-B4A7-6FA18AED5217}" srcId="{FE9C3E36-03A0-44E7-9188-D56D35072887}" destId="{609BECCB-C303-F745-9811-C6488DFAA7CB}" srcOrd="0" destOrd="0" parTransId="{68FF4501-A78F-8540-BA85-917D4FCA7E70}" sibTransId="{DA90BECB-740C-2446-8374-B57A056E9429}"/>
    <dgm:cxn modelId="{47838A2E-018A-A34F-86EE-B4348F9B18F2}" type="presOf" srcId="{C1585CE0-4E6B-4F41-9127-A2FDD662C94F}" destId="{89966B12-6D32-BE42-9DC5-A326E592044B}" srcOrd="0" destOrd="0" presId="urn:microsoft.com/office/officeart/2005/8/layout/hList1"/>
    <dgm:cxn modelId="{7B70CB31-5315-934B-9300-A35F77DE6A6B}" type="presOf" srcId="{55821595-5D4F-C549-AA8A-F21FF8D4E3F7}" destId="{37A857A7-5B90-1341-B2CB-5399E0536958}" srcOrd="0" destOrd="14" presId="urn:microsoft.com/office/officeart/2005/8/layout/hList1"/>
    <dgm:cxn modelId="{0F5E2F35-997A-43C8-94DD-D596FFCD1F5B}" srcId="{1F6B4887-9391-4D47-B2D5-0BD0AFF503AD}" destId="{60450F00-5723-43D5-9317-DD68C6BEB63E}" srcOrd="5" destOrd="0" parTransId="{42969AF8-45D4-4938-B869-551FAA1D7E45}" sibTransId="{EE091684-22CD-4A98-8894-049CD4D5AB49}"/>
    <dgm:cxn modelId="{24FE413B-8919-114A-A0C3-410FF69855DC}" type="presOf" srcId="{6664B125-6611-4565-94C7-97461DD62D16}" destId="{ED7A8CE7-CD41-9B48-9C35-BD2A323A1125}" srcOrd="0" destOrd="0" presId="urn:microsoft.com/office/officeart/2005/8/layout/hList1"/>
    <dgm:cxn modelId="{05AEC53E-3E46-470D-A1FD-324F5CFE1DE4}" srcId="{A99948EC-F13B-4B92-AE8C-3CBBFA2889E4}" destId="{1F6B4887-9391-4D47-B2D5-0BD0AFF503AD}" srcOrd="0" destOrd="0" parTransId="{1263BBA2-AE4D-4419-AE5D-E421206FBAC7}" sibTransId="{570E4258-A49A-478E-B41B-E2747847EC27}"/>
    <dgm:cxn modelId="{2371885D-3FE4-46E0-BE1C-8F0C5953DF0E}" srcId="{FE9C3E36-03A0-44E7-9188-D56D35072887}" destId="{A166A769-A9D8-49CB-AD44-A8234348CB9A}" srcOrd="1" destOrd="0" parTransId="{D9F1D49D-B99F-4913-8230-CC15DB06EF69}" sibTransId="{D2884408-9117-44F7-AEBC-26B68ADB043F}"/>
    <dgm:cxn modelId="{1413E55D-5E8A-6F48-8EAC-ED370BA34701}" type="presOf" srcId="{1BB379C3-009B-554B-BD02-3C33F979ACB1}" destId="{544168DB-D1AD-944E-A2F3-2BBE7C6FAAD9}" srcOrd="0" destOrd="9" presId="urn:microsoft.com/office/officeart/2005/8/layout/hList1"/>
    <dgm:cxn modelId="{92A91F5E-EB51-40EF-A007-67625749CCB5}" srcId="{1F6B4887-9391-4D47-B2D5-0BD0AFF503AD}" destId="{71CC35DA-F729-43FE-B152-3A54D1E2C084}" srcOrd="2" destOrd="0" parTransId="{D489047A-5BCC-49B5-9E5E-822A5D8A31EE}" sibTransId="{B2051A8F-86F7-43F4-9D9A-362768BEB21E}"/>
    <dgm:cxn modelId="{041A6841-A1B8-A04C-A175-8E5B76E27D2F}" type="presOf" srcId="{DC952A13-56AB-FB42-9A84-81642F998DAC}" destId="{544168DB-D1AD-944E-A2F3-2BBE7C6FAAD9}" srcOrd="0" destOrd="13" presId="urn:microsoft.com/office/officeart/2005/8/layout/hList1"/>
    <dgm:cxn modelId="{7F4B7341-59F2-1C42-B74D-A04EE70B0FDE}" type="presOf" srcId="{5EAD8251-C97B-A34C-97DE-E3B1878BF1C9}" destId="{37A857A7-5B90-1341-B2CB-5399E0536958}" srcOrd="0" destOrd="3" presId="urn:microsoft.com/office/officeart/2005/8/layout/hList1"/>
    <dgm:cxn modelId="{966BCB61-0B14-604B-B8BD-DE5199DFB42D}" srcId="{FE9C3E36-03A0-44E7-9188-D56D35072887}" destId="{250C1FBE-B086-174C-842B-29554F979753}" srcOrd="15" destOrd="0" parTransId="{A6DAE92F-0FAE-3B49-A152-A93ED8F6A47E}" sibTransId="{8C6A6D53-0BFF-3F4A-9DC1-0C52F61DFA72}"/>
    <dgm:cxn modelId="{B41D2D63-467B-9B41-8247-CBD38A289170}" type="presOf" srcId="{1822D347-C50D-A943-88C4-66EA0264356B}" destId="{37A857A7-5B90-1341-B2CB-5399E0536958}" srcOrd="0" destOrd="13" presId="urn:microsoft.com/office/officeart/2005/8/layout/hList1"/>
    <dgm:cxn modelId="{62B72D43-D0F3-D147-92D5-5CCE29B82903}" type="presOf" srcId="{A5ED80E6-B4CA-42DE-B0AA-7DFB4AD62FC1}" destId="{1B65DDA7-33B1-E342-874A-E251515DDC2B}" srcOrd="0" destOrd="0" presId="urn:microsoft.com/office/officeart/2005/8/layout/hList1"/>
    <dgm:cxn modelId="{6C807F63-0F62-0642-A712-CFCAB4B53A69}" srcId="{A5ED80E6-B4CA-42DE-B0AA-7DFB4AD62FC1}" destId="{59B7BDDB-4FEC-A944-B6C4-4FDF730364A6}" srcOrd="4" destOrd="0" parTransId="{AA950DFB-2DD4-414A-A8EE-68BC6CD52A4A}" sibTransId="{3001B7BA-621C-0940-B158-54BE332F1A70}"/>
    <dgm:cxn modelId="{5B65C863-23D7-6E4A-BA6D-54DD068C77D0}" type="presOf" srcId="{F4FF7FF0-1FD1-4122-B119-B76D271E5EA2}" destId="{37A857A7-5B90-1341-B2CB-5399E0536958}" srcOrd="0" destOrd="7" presId="urn:microsoft.com/office/officeart/2005/8/layout/hList1"/>
    <dgm:cxn modelId="{B10C1C64-2745-AB48-A316-34D8F385DFFF}" srcId="{A5ED80E6-B4CA-42DE-B0AA-7DFB4AD62FC1}" destId="{C539947F-154D-E644-9B4F-A04E96DD7B96}" srcOrd="1" destOrd="0" parTransId="{3FDDA745-178E-6447-8CBB-C2F4F064B322}" sibTransId="{FD25FF26-A73E-D04F-AD75-0574F90833E6}"/>
    <dgm:cxn modelId="{BB572A67-94DD-7045-AA6E-15CFF101A85C}" type="presOf" srcId="{AE96859C-7EF0-493A-8A1C-29F2ADD97593}" destId="{37A857A7-5B90-1341-B2CB-5399E0536958}" srcOrd="0" destOrd="2" presId="urn:microsoft.com/office/officeart/2005/8/layout/hList1"/>
    <dgm:cxn modelId="{217CFF47-6F8D-E04B-AE9C-B94C2AF122B1}" srcId="{A5ED80E6-B4CA-42DE-B0AA-7DFB4AD62FC1}" destId="{DC952A13-56AB-FB42-9A84-81642F998DAC}" srcOrd="13" destOrd="0" parTransId="{CE2A4696-56E1-644F-B75D-171CAC805E52}" sibTransId="{719112B3-3B60-CD4F-8CF4-AE0E1BBA6F84}"/>
    <dgm:cxn modelId="{8F7A7368-0795-494C-AD15-A151E601AF0F}" type="presOf" srcId="{120FBA11-128B-5B4C-9811-1144F1A73C77}" destId="{37A857A7-5B90-1341-B2CB-5399E0536958}" srcOrd="0" destOrd="10" presId="urn:microsoft.com/office/officeart/2005/8/layout/hList1"/>
    <dgm:cxn modelId="{0C1F456A-09C7-AA40-8462-13FA3DE9F763}" srcId="{A5ED80E6-B4CA-42DE-B0AA-7DFB4AD62FC1}" destId="{514F5C13-4633-6046-8ACF-58E52A162568}" srcOrd="0" destOrd="0" parTransId="{06F6DD30-BE2B-284D-97A1-F3570A55E813}" sibTransId="{81336AE8-E079-8144-BAAC-884731A617A9}"/>
    <dgm:cxn modelId="{DB502F6D-6B57-4FEF-971A-FCCC86A4BB58}" srcId="{6664B125-6611-4565-94C7-97461DD62D16}" destId="{AC6ABFF2-03AB-4E19-BE8B-E9484CC94BB6}" srcOrd="0" destOrd="0" parTransId="{0749ACA2-AA0A-457B-B075-96C1278F59C1}" sibTransId="{6922CDBA-C220-43A9-B09A-3D0465069E79}"/>
    <dgm:cxn modelId="{DA11884F-4D66-4B86-A29E-5A66A65337CE}" srcId="{6664B125-6611-4565-94C7-97461DD62D16}" destId="{39D0E7DB-ACB0-47CC-B1A6-CD10BC0026CC}" srcOrd="1" destOrd="0" parTransId="{2090E178-A9A5-484D-A287-D46DB29D1FA7}" sibTransId="{377B8444-CB78-4B9F-946D-464CF32396FD}"/>
    <dgm:cxn modelId="{3D88A552-CF7A-EE4A-94C3-B296331ACD44}" type="presOf" srcId="{11A29234-5165-0247-9FC9-596B2CA3DBC8}" destId="{544168DB-D1AD-944E-A2F3-2BBE7C6FAAD9}" srcOrd="0" destOrd="5" presId="urn:microsoft.com/office/officeart/2005/8/layout/hList1"/>
    <dgm:cxn modelId="{61AE3C53-C624-494C-BB8F-A376073F2223}" srcId="{A99948EC-F13B-4B92-AE8C-3CBBFA2889E4}" destId="{6664B125-6611-4565-94C7-97461DD62D16}" srcOrd="1" destOrd="0" parTransId="{DBC54359-AD22-4D9A-B20C-ADB21EE58AE5}" sibTransId="{3EF9B80B-810C-491F-97A3-426403D1B6C6}"/>
    <dgm:cxn modelId="{64E14453-F69F-4056-AD6B-68238555DE82}" srcId="{FE9C3E36-03A0-44E7-9188-D56D35072887}" destId="{BD793398-C4D6-43D4-89A1-18F546B3312C}" srcOrd="9" destOrd="0" parTransId="{049AB0EA-A282-46E0-B6DB-077B69430263}" sibTransId="{0F7A6FF4-BAB7-4BE3-BB6E-4C1208C74A7A}"/>
    <dgm:cxn modelId="{4E76C073-2CF2-A145-B407-A2EFDD42C1AA}" type="presOf" srcId="{39D0E7DB-ACB0-47CC-B1A6-CD10BC0026CC}" destId="{4DFA5D00-751D-CE4A-8BE9-B343781F0D9D}" srcOrd="0" destOrd="1" presId="urn:microsoft.com/office/officeart/2005/8/layout/hList1"/>
    <dgm:cxn modelId="{BF81DF73-92EF-494E-9031-15B9D873F5EE}" type="presOf" srcId="{F77D1414-0AED-A643-8421-BC6816E0DB70}" destId="{37A857A7-5B90-1341-B2CB-5399E0536958}" srcOrd="0" destOrd="17" presId="urn:microsoft.com/office/officeart/2005/8/layout/hList1"/>
    <dgm:cxn modelId="{BBFB0B74-79F2-A148-9109-3CE79C007A9F}" srcId="{FE9C3E36-03A0-44E7-9188-D56D35072887}" destId="{55821595-5D4F-C549-AA8A-F21FF8D4E3F7}" srcOrd="14" destOrd="0" parTransId="{DCD9A322-1A4E-F24A-982E-40D0606ACFDC}" sibTransId="{BA7925D8-84FA-3B40-B91D-F849FC4B8BD3}"/>
    <dgm:cxn modelId="{2F5E2F55-92D1-DF46-987E-06DF9206F0AA}" type="presOf" srcId="{B766520A-3DB5-2548-87A9-515CC283EE58}" destId="{37A857A7-5B90-1341-B2CB-5399E0536958}" srcOrd="0" destOrd="11" presId="urn:microsoft.com/office/officeart/2005/8/layout/hList1"/>
    <dgm:cxn modelId="{EEAE9857-845D-974B-8006-791C9EC29642}" type="presOf" srcId="{51A0B0CD-F96C-475D-96FD-A8DFD9883184}" destId="{4DFA5D00-751D-CE4A-8BE9-B343781F0D9D}" srcOrd="0" destOrd="8" presId="urn:microsoft.com/office/officeart/2005/8/layout/hList1"/>
    <dgm:cxn modelId="{B33BFA58-8CA9-5345-A201-5B8D10C35EBA}" type="presOf" srcId="{472BB6A3-4957-4B25-BF8C-05594A005D7D}" destId="{4DFA5D00-751D-CE4A-8BE9-B343781F0D9D}" srcOrd="0" destOrd="7" presId="urn:microsoft.com/office/officeart/2005/8/layout/hList1"/>
    <dgm:cxn modelId="{33D82659-99C3-7E46-ABC6-163630680F34}" type="presOf" srcId="{0D4FA284-72E9-8B48-8030-1D4E40823297}" destId="{544168DB-D1AD-944E-A2F3-2BBE7C6FAAD9}" srcOrd="0" destOrd="10" presId="urn:microsoft.com/office/officeart/2005/8/layout/hList1"/>
    <dgm:cxn modelId="{3F5E6359-933E-A145-AB1D-EED8F7B66DBE}" srcId="{A5ED80E6-B4CA-42DE-B0AA-7DFB4AD62FC1}" destId="{7585F64A-011A-264B-9712-F82F391685E3}" srcOrd="7" destOrd="0" parTransId="{6431BA69-815F-CF44-A64E-0436889719A6}" sibTransId="{267E1150-DB0F-6143-8FCE-17F3ED719E85}"/>
    <dgm:cxn modelId="{BC9F757A-B089-5D4B-98E4-6214C88610A9}" type="presOf" srcId="{8CF54E10-BAF6-D149-89C2-2476421EBAA0}" destId="{544168DB-D1AD-944E-A2F3-2BBE7C6FAAD9}" srcOrd="0" destOrd="6" presId="urn:microsoft.com/office/officeart/2005/8/layout/hList1"/>
    <dgm:cxn modelId="{E713EA7A-E24E-CA4D-974A-61A9CD0B18C3}" srcId="{A5ED80E6-B4CA-42DE-B0AA-7DFB4AD62FC1}" destId="{F03EF3C7-F9C5-DE4B-852C-D49ECA7E0F06}" srcOrd="8" destOrd="0" parTransId="{7F473748-C224-6242-98DE-69F311606769}" sibTransId="{467B49BC-88F8-1247-8423-544CCF995310}"/>
    <dgm:cxn modelId="{C66F027C-136F-5B44-885A-7E6BACB07C14}" type="presOf" srcId="{BD793398-C4D6-43D4-89A1-18F546B3312C}" destId="{37A857A7-5B90-1341-B2CB-5399E0536958}" srcOrd="0" destOrd="9" presId="urn:microsoft.com/office/officeart/2005/8/layout/hList1"/>
    <dgm:cxn modelId="{BA0F4E7C-F250-9543-8BD7-062113934869}" type="presOf" srcId="{D6833700-BA6D-46A0-A37A-581CCDCE8FDA}" destId="{4DFA5D00-751D-CE4A-8BE9-B343781F0D9D}" srcOrd="0" destOrd="4" presId="urn:microsoft.com/office/officeart/2005/8/layout/hList1"/>
    <dgm:cxn modelId="{3244687D-3E51-944F-BDBF-9CAE2773C16B}" srcId="{FE9C3E36-03A0-44E7-9188-D56D35072887}" destId="{B766520A-3DB5-2548-87A9-515CC283EE58}" srcOrd="11" destOrd="0" parTransId="{106844D3-7E6D-7A43-9FAB-212DECD0EEEE}" sibTransId="{7A8AA34C-3655-2B4A-8728-FD9AD0F414CE}"/>
    <dgm:cxn modelId="{791D147F-20EF-544F-B442-CBD0B10BB16C}" srcId="{A5ED80E6-B4CA-42DE-B0AA-7DFB4AD62FC1}" destId="{6B9E40C1-AF8D-5448-9BF5-20510C7189E5}" srcOrd="2" destOrd="0" parTransId="{E272AE60-8FC1-E949-86A5-7F743679C02D}" sibTransId="{43D33116-F690-9449-8F0B-AAFE5498AF2E}"/>
    <dgm:cxn modelId="{565BB07F-049B-D045-BC64-06F55AE014A4}" srcId="{FE9C3E36-03A0-44E7-9188-D56D35072887}" destId="{120FBA11-128B-5B4C-9811-1144F1A73C77}" srcOrd="10" destOrd="0" parTransId="{7EFE08DB-45B1-7542-A70D-1102DD544D21}" sibTransId="{7FC72464-AF8A-4A43-8E43-670C7D0CFAF7}"/>
    <dgm:cxn modelId="{29676282-878B-AC4E-B737-8D737E19502C}" type="presOf" srcId="{609BECCB-C303-F745-9811-C6488DFAA7CB}" destId="{37A857A7-5B90-1341-B2CB-5399E0536958}" srcOrd="0" destOrd="0" presId="urn:microsoft.com/office/officeart/2005/8/layout/hList1"/>
    <dgm:cxn modelId="{8550DE83-490A-5746-B7C0-A5085BDEB1B3}" type="presOf" srcId="{38515787-F71A-487C-8EB3-1E55A0C9A4B8}" destId="{89966B12-6D32-BE42-9DC5-A326E592044B}" srcOrd="0" destOrd="3" presId="urn:microsoft.com/office/officeart/2005/8/layout/hList1"/>
    <dgm:cxn modelId="{67129286-5D87-4F9A-8D30-5DDE67E2BF15}" srcId="{FE9C3E36-03A0-44E7-9188-D56D35072887}" destId="{AE96859C-7EF0-493A-8A1C-29F2ADD97593}" srcOrd="2" destOrd="0" parTransId="{04870541-F81C-49D9-890A-12D5DB4083C1}" sibTransId="{63B92A59-BC1B-4A8E-AC8D-D4C5B9F2C76E}"/>
    <dgm:cxn modelId="{DE13FB90-4EAC-E644-9669-88F0C8FFF46E}" type="presOf" srcId="{E4CB6267-F501-CD42-AB57-E6C32535B6AB}" destId="{37A857A7-5B90-1341-B2CB-5399E0536958}" srcOrd="0" destOrd="6" presId="urn:microsoft.com/office/officeart/2005/8/layout/hList1"/>
    <dgm:cxn modelId="{4A4C4593-426A-4053-AF45-F1967463AAE8}" srcId="{6664B125-6611-4565-94C7-97461DD62D16}" destId="{D6833700-BA6D-46A0-A37A-581CCDCE8FDA}" srcOrd="4" destOrd="0" parTransId="{DE6AEFE2-23C1-463A-A98C-CB0AA30A7F87}" sibTransId="{B6533800-9AB4-4049-9C71-80FB87B7EAA3}"/>
    <dgm:cxn modelId="{0F78A193-497C-E944-AD95-D298F27C7705}" type="presOf" srcId="{A166A769-A9D8-49CB-AD44-A8234348CB9A}" destId="{37A857A7-5B90-1341-B2CB-5399E0536958}" srcOrd="0" destOrd="1" presId="urn:microsoft.com/office/officeart/2005/8/layout/hList1"/>
    <dgm:cxn modelId="{E6C3D094-48D9-B04B-AD97-24478EDE57BF}" srcId="{A5ED80E6-B4CA-42DE-B0AA-7DFB4AD62FC1}" destId="{8CF54E10-BAF6-D149-89C2-2476421EBAA0}" srcOrd="6" destOrd="0" parTransId="{38430A08-F3C4-1447-9951-521BBA0BA956}" sibTransId="{C47EF59B-79A5-2448-AA42-0555C325EA7D}"/>
    <dgm:cxn modelId="{F4A26F97-2D73-E044-92FC-74BAE5B15792}" srcId="{A5ED80E6-B4CA-42DE-B0AA-7DFB4AD62FC1}" destId="{05AE55D3-8DB6-F347-BE54-828D8351FD6A}" srcOrd="11" destOrd="0" parTransId="{32D64336-AF1F-8F4A-88C9-1927631FDA91}" sibTransId="{1CD86873-384D-B449-941D-0B3FD4C1FA77}"/>
    <dgm:cxn modelId="{DE328C97-3E76-2242-8C78-D4C109268550}" srcId="{FE9C3E36-03A0-44E7-9188-D56D35072887}" destId="{F77D1414-0AED-A643-8421-BC6816E0DB70}" srcOrd="17" destOrd="0" parTransId="{EC9A088A-8388-244E-A458-14EE5A79394B}" sibTransId="{E42ED14B-4F07-0A4A-A026-69EFC054C917}"/>
    <dgm:cxn modelId="{65D9F298-800F-154D-9E9C-5E7C604BAC39}" srcId="{A5ED80E6-B4CA-42DE-B0AA-7DFB4AD62FC1}" destId="{11A29234-5165-0247-9FC9-596B2CA3DBC8}" srcOrd="5" destOrd="0" parTransId="{CB981223-7441-0A4C-B099-A6584D9D57C2}" sibTransId="{F738FE64-27E9-2A47-BE3B-928FA4116DD8}"/>
    <dgm:cxn modelId="{BC446599-E550-9249-BE7D-F7741C5478D0}" type="presOf" srcId="{59B7BDDB-4FEC-A944-B6C4-4FDF730364A6}" destId="{544168DB-D1AD-944E-A2F3-2BBE7C6FAAD9}" srcOrd="0" destOrd="4" presId="urn:microsoft.com/office/officeart/2005/8/layout/hList1"/>
    <dgm:cxn modelId="{E8EE5DA0-DC26-4F8C-9611-EBC3BF70A193}" srcId="{1F6B4887-9391-4D47-B2D5-0BD0AFF503AD}" destId="{C1585CE0-4E6B-4F41-9127-A2FDD662C94F}" srcOrd="0" destOrd="0" parTransId="{3F9FB357-C7F8-4FB9-A527-DC74C8E3C7B9}" sibTransId="{6F425AC3-BF5F-4184-B5FE-E83B6A93816F}"/>
    <dgm:cxn modelId="{C6FC1AAC-0EAE-B347-8D63-879E33C64F29}" type="presOf" srcId="{B3687281-6021-4FB3-8036-009B64812F54}" destId="{4DFA5D00-751D-CE4A-8BE9-B343781F0D9D}" srcOrd="0" destOrd="5" presId="urn:microsoft.com/office/officeart/2005/8/layout/hList1"/>
    <dgm:cxn modelId="{6E0054AE-5395-3C4B-97F2-635AB882AF73}" type="presOf" srcId="{F03EF3C7-F9C5-DE4B-852C-D49ECA7E0F06}" destId="{544168DB-D1AD-944E-A2F3-2BBE7C6FAAD9}" srcOrd="0" destOrd="8" presId="urn:microsoft.com/office/officeart/2005/8/layout/hList1"/>
    <dgm:cxn modelId="{1B08E3B1-76CC-4DA7-A6C3-41062A2B9C1D}" srcId="{6664B125-6611-4565-94C7-97461DD62D16}" destId="{51A0B0CD-F96C-475D-96FD-A8DFD9883184}" srcOrd="8" destOrd="0" parTransId="{B2F3F8BA-7A44-4D58-87C0-EC3AA6999974}" sibTransId="{E2E021AC-FC17-44B8-A4A2-C4886D4D5F47}"/>
    <dgm:cxn modelId="{9B6A47B2-243A-A244-8940-098AA57F8AAF}" type="presOf" srcId="{9707E34F-7695-6545-BAFE-EE0819076FBC}" destId="{37A857A7-5B90-1341-B2CB-5399E0536958}" srcOrd="0" destOrd="16" presId="urn:microsoft.com/office/officeart/2005/8/layout/hList1"/>
    <dgm:cxn modelId="{9159EDB4-A937-0444-810A-BF3056EF5843}" type="presOf" srcId="{514F5C13-4633-6046-8ACF-58E52A162568}" destId="{544168DB-D1AD-944E-A2F3-2BBE7C6FAAD9}" srcOrd="0" destOrd="0" presId="urn:microsoft.com/office/officeart/2005/8/layout/hList1"/>
    <dgm:cxn modelId="{CBD4FDB7-797E-E64C-BFF9-5B74FAC7A2F6}" type="presOf" srcId="{5EB1858C-7A7D-45A3-AB7F-EAF2227C4385}" destId="{89966B12-6D32-BE42-9DC5-A326E592044B}" srcOrd="0" destOrd="1" presId="urn:microsoft.com/office/officeart/2005/8/layout/hList1"/>
    <dgm:cxn modelId="{157E7CBA-049E-45DC-9965-B9FB13CA2A45}" srcId="{6664B125-6611-4565-94C7-97461DD62D16}" destId="{0C71D44A-66CB-4A46-842B-6FA53D3F5F10}" srcOrd="6" destOrd="0" parTransId="{DA0C22D5-63AE-4326-B389-242A397D5C3E}" sibTransId="{312B68BB-35CF-43DA-AD57-60AD419ADFF1}"/>
    <dgm:cxn modelId="{631B4DBB-36CC-594D-B186-483BDD3ACE5C}" type="presOf" srcId="{7585F64A-011A-264B-9712-F82F391685E3}" destId="{544168DB-D1AD-944E-A2F3-2BBE7C6FAAD9}" srcOrd="0" destOrd="7" presId="urn:microsoft.com/office/officeart/2005/8/layout/hList1"/>
    <dgm:cxn modelId="{2C1632BD-05DD-EF45-A5E1-CABC6297C616}" srcId="{FE9C3E36-03A0-44E7-9188-D56D35072887}" destId="{1822D347-C50D-A943-88C4-66EA0264356B}" srcOrd="13" destOrd="0" parTransId="{D4ACFE11-9B4F-964A-A412-A6F5193E3414}" sibTransId="{4743E528-5FB7-AE44-87F9-B6D32DE975FD}"/>
    <dgm:cxn modelId="{130592BF-58A3-0148-BBB8-BB95BEC2151D}" type="presOf" srcId="{0C71D44A-66CB-4A46-842B-6FA53D3F5F10}" destId="{4DFA5D00-751D-CE4A-8BE9-B343781F0D9D}" srcOrd="0" destOrd="6" presId="urn:microsoft.com/office/officeart/2005/8/layout/hList1"/>
    <dgm:cxn modelId="{996810C2-C2AF-48F2-AE9A-64F3EC97B902}" srcId="{FE9C3E36-03A0-44E7-9188-D56D35072887}" destId="{0465F92B-AF88-4798-9738-4DE3CC9C5755}" srcOrd="8" destOrd="0" parTransId="{DED7F548-4E1D-4C5F-9E43-747F6D069785}" sibTransId="{BE2321B2-3961-4D00-898D-8F8D4C1CFDC4}"/>
    <dgm:cxn modelId="{CE4761C2-D657-41B0-AC23-D96386BBB2B7}" srcId="{1F6B4887-9391-4D47-B2D5-0BD0AFF503AD}" destId="{5EB1858C-7A7D-45A3-AB7F-EAF2227C4385}" srcOrd="1" destOrd="0" parTransId="{C0A09E9C-4EE2-4317-82C2-9FE6114C1757}" sibTransId="{1E6B4D7D-2F09-4927-9C41-D091767549F0}"/>
    <dgm:cxn modelId="{A064B6C9-B1D7-FC42-A040-7F94A6186B29}" type="presOf" srcId="{D164814B-1800-644A-871F-0CFB0AAE5DD2}" destId="{544168DB-D1AD-944E-A2F3-2BBE7C6FAAD9}" srcOrd="0" destOrd="12" presId="urn:microsoft.com/office/officeart/2005/8/layout/hList1"/>
    <dgm:cxn modelId="{E872F3CA-0A7A-5647-97E9-5059A0C885EC}" type="presOf" srcId="{4C642431-4E1B-4A41-90A1-BE1E1BA62A5A}" destId="{37A857A7-5B90-1341-B2CB-5399E0536958}" srcOrd="0" destOrd="4" presId="urn:microsoft.com/office/officeart/2005/8/layout/hList1"/>
    <dgm:cxn modelId="{19860ECC-D753-2C4A-A0DB-82820528957A}" type="presOf" srcId="{C539947F-154D-E644-9B4F-A04E96DD7B96}" destId="{544168DB-D1AD-944E-A2F3-2BBE7C6FAAD9}" srcOrd="0" destOrd="1" presId="urn:microsoft.com/office/officeart/2005/8/layout/hList1"/>
    <dgm:cxn modelId="{D8763BCC-0CE2-904C-87CB-9B7CDD96FC5E}" type="presOf" srcId="{FE9C3E36-03A0-44E7-9188-D56D35072887}" destId="{B31A536E-E440-DC44-945B-28FB76FFF3ED}" srcOrd="0" destOrd="0" presId="urn:microsoft.com/office/officeart/2005/8/layout/hList1"/>
    <dgm:cxn modelId="{3BF348CD-5729-C443-AE8C-2B26C2329D54}" type="presOf" srcId="{1F6B4887-9391-4D47-B2D5-0BD0AFF503AD}" destId="{C9E8C2C3-E638-D846-8B55-1F3A6A47A9CA}" srcOrd="0" destOrd="0" presId="urn:microsoft.com/office/officeart/2005/8/layout/hList1"/>
    <dgm:cxn modelId="{8F9789D5-59AF-471F-AD28-AC679A38DFE9}" srcId="{6664B125-6611-4565-94C7-97461DD62D16}" destId="{0606E6BE-BD68-4E8A-A6AF-8B0E969F5FE4}" srcOrd="3" destOrd="0" parTransId="{6CAF66D1-3A78-4088-A3C9-7678F09755C6}" sibTransId="{24EC4D43-2BE9-4E40-8936-693DB9AD7BED}"/>
    <dgm:cxn modelId="{40DC5BD7-E4D1-3F49-95E5-9C39949E0F01}" type="presOf" srcId="{14FE2C14-BFDF-5C4D-BBFB-6D3F62DCDE1D}" destId="{37A857A7-5B90-1341-B2CB-5399E0536958}" srcOrd="0" destOrd="12" presId="urn:microsoft.com/office/officeart/2005/8/layout/hList1"/>
    <dgm:cxn modelId="{AE1748DD-F60B-4666-B4D3-2231ADF6741A}" srcId="{6664B125-6611-4565-94C7-97461DD62D16}" destId="{69CE0C1C-0523-41DC-BB7A-7C4A71F012E7}" srcOrd="2" destOrd="0" parTransId="{4D5CF3E7-3711-40FC-AC2C-70563B60294B}" sibTransId="{744798AF-4F0E-4300-9A71-AA08C1B2103F}"/>
    <dgm:cxn modelId="{109185DF-0405-5E40-9507-E8B774CE0E85}" type="presOf" srcId="{05AE55D3-8DB6-F347-BE54-828D8351FD6A}" destId="{544168DB-D1AD-944E-A2F3-2BBE7C6FAAD9}" srcOrd="0" destOrd="11" presId="urn:microsoft.com/office/officeart/2005/8/layout/hList1"/>
    <dgm:cxn modelId="{65253CE1-913E-C64B-BBD0-57AD67013486}" type="presOf" srcId="{34BFF35F-E5E4-4DCF-A591-ED7B30757CF6}" destId="{37A857A7-5B90-1341-B2CB-5399E0536958}" srcOrd="0" destOrd="5" presId="urn:microsoft.com/office/officeart/2005/8/layout/hList1"/>
    <dgm:cxn modelId="{1DA44CE2-9AA8-324C-A19C-C0404AD8709E}" type="presOf" srcId="{AC6ABFF2-03AB-4E19-BE8B-E9484CC94BB6}" destId="{4DFA5D00-751D-CE4A-8BE9-B343781F0D9D}" srcOrd="0" destOrd="0" presId="urn:microsoft.com/office/officeart/2005/8/layout/hList1"/>
    <dgm:cxn modelId="{A11367E3-03D0-4F55-87CA-C754E0BE65EC}" srcId="{6664B125-6611-4565-94C7-97461DD62D16}" destId="{472BB6A3-4957-4B25-BF8C-05594A005D7D}" srcOrd="7" destOrd="0" parTransId="{8A1381EC-7610-4C67-BF6C-341CC8E7DC69}" sibTransId="{B77FDD5E-4F8C-4826-A092-62939F2A030E}"/>
    <dgm:cxn modelId="{9AC834E8-A69B-4C76-9F2C-1A80E1E7DF67}" srcId="{FE9C3E36-03A0-44E7-9188-D56D35072887}" destId="{34BFF35F-E5E4-4DCF-A591-ED7B30757CF6}" srcOrd="5" destOrd="0" parTransId="{68191395-E814-4FFB-99F1-3B62F8DB449B}" sibTransId="{5C91538B-8A18-4386-A086-B8EB2C0FD81E}"/>
    <dgm:cxn modelId="{C785B7E9-D483-2541-8EF3-E05881059647}" type="presOf" srcId="{0465F92B-AF88-4798-9738-4DE3CC9C5755}" destId="{37A857A7-5B90-1341-B2CB-5399E0536958}" srcOrd="0" destOrd="8" presId="urn:microsoft.com/office/officeart/2005/8/layout/hList1"/>
    <dgm:cxn modelId="{6975E0EC-2EDB-4B69-A4A5-7006E6208845}" srcId="{FE9C3E36-03A0-44E7-9188-D56D35072887}" destId="{F4FF7FF0-1FD1-4122-B119-B76D271E5EA2}" srcOrd="7" destOrd="0" parTransId="{360D55D8-4CFA-4B66-9978-A7151AF85276}" sibTransId="{E25F5FC5-0083-49BC-824E-09D2E5D9D27C}"/>
    <dgm:cxn modelId="{268558ED-7A21-564C-9540-8B3D91CD936B}" type="presOf" srcId="{6B9E40C1-AF8D-5448-9BF5-20510C7189E5}" destId="{544168DB-D1AD-944E-A2F3-2BBE7C6FAAD9}" srcOrd="0" destOrd="2" presId="urn:microsoft.com/office/officeart/2005/8/layout/hList1"/>
    <dgm:cxn modelId="{7E7E35F0-5BF6-F548-A63F-12524B51783E}" srcId="{FE9C3E36-03A0-44E7-9188-D56D35072887}" destId="{E4CB6267-F501-CD42-AB57-E6C32535B6AB}" srcOrd="6" destOrd="0" parTransId="{8A8420FB-35F2-614C-B7F3-3CB04FAF949E}" sibTransId="{0EFF7F6F-942A-174A-9FC0-EB12301BC80D}"/>
    <dgm:cxn modelId="{099907F2-30E2-B94F-8E8E-DC53DDBD240C}" type="presOf" srcId="{71CC35DA-F729-43FE-B152-3A54D1E2C084}" destId="{89966B12-6D32-BE42-9DC5-A326E592044B}" srcOrd="0" destOrd="2" presId="urn:microsoft.com/office/officeart/2005/8/layout/hList1"/>
    <dgm:cxn modelId="{AFBD7AF5-0848-C04F-9D71-D22BE409F797}" type="presOf" srcId="{A99948EC-F13B-4B92-AE8C-3CBBFA2889E4}" destId="{A9F8B397-A76B-D748-9047-1627A529A61B}" srcOrd="0" destOrd="0" presId="urn:microsoft.com/office/officeart/2005/8/layout/hList1"/>
    <dgm:cxn modelId="{AA7EB6F5-2915-9D43-BEFD-D20FC1010B3D}" type="presOf" srcId="{0606E6BE-BD68-4E8A-A6AF-8B0E969F5FE4}" destId="{4DFA5D00-751D-CE4A-8BE9-B343781F0D9D}" srcOrd="0" destOrd="3" presId="urn:microsoft.com/office/officeart/2005/8/layout/hList1"/>
    <dgm:cxn modelId="{8B595EF6-D34D-D749-B995-B778C82FAACF}" srcId="{1F6B4887-9391-4D47-B2D5-0BD0AFF503AD}" destId="{1F75BF4B-A543-C44B-96AB-2BE512FE0E96}" srcOrd="4" destOrd="0" parTransId="{3FDA966D-EC82-F342-A227-33547C2F0F15}" sibTransId="{A138FA41-49B4-A04C-8BDE-BC6B3876A0C0}"/>
    <dgm:cxn modelId="{789FEFF6-6EDE-4571-B9F6-C23F8C3EF00A}" srcId="{A99948EC-F13B-4B92-AE8C-3CBBFA2889E4}" destId="{A5ED80E6-B4CA-42DE-B0AA-7DFB4AD62FC1}" srcOrd="2" destOrd="0" parTransId="{C763DF93-1692-4A1E-96CD-BE07B6D5E788}" sibTransId="{0A9938CA-6065-4B1A-946E-B0E766C7D92F}"/>
    <dgm:cxn modelId="{397F85F8-25E0-0D40-9C49-8FB8289EB0C5}" srcId="{A5ED80E6-B4CA-42DE-B0AA-7DFB4AD62FC1}" destId="{0D4FA284-72E9-8B48-8030-1D4E40823297}" srcOrd="10" destOrd="0" parTransId="{81A59B1F-D803-CF49-B327-0F8CD3CB14F8}" sibTransId="{5ED706A9-631F-9B4F-8C52-E83F639CBE78}"/>
    <dgm:cxn modelId="{96A540FC-EA1E-4F6E-AD3C-92F2E752E4B0}" srcId="{A99948EC-F13B-4B92-AE8C-3CBBFA2889E4}" destId="{FE9C3E36-03A0-44E7-9188-D56D35072887}" srcOrd="3" destOrd="0" parTransId="{B4084E24-181C-43A1-A266-3C1B05F32D3A}" sibTransId="{5CB34125-A403-42AF-9853-F579C51D6C24}"/>
    <dgm:cxn modelId="{E8107EBF-FCFA-4249-9B4B-EE51A13EC6B0}" type="presParOf" srcId="{A9F8B397-A76B-D748-9047-1627A529A61B}" destId="{3163909F-96CB-0F48-9CFA-403918E36656}" srcOrd="0" destOrd="0" presId="urn:microsoft.com/office/officeart/2005/8/layout/hList1"/>
    <dgm:cxn modelId="{5D758AB6-36F8-BB47-9019-A7806F75BE7E}" type="presParOf" srcId="{3163909F-96CB-0F48-9CFA-403918E36656}" destId="{C9E8C2C3-E638-D846-8B55-1F3A6A47A9CA}" srcOrd="0" destOrd="0" presId="urn:microsoft.com/office/officeart/2005/8/layout/hList1"/>
    <dgm:cxn modelId="{6747C114-12B3-BC41-B0BD-F971B232AE29}" type="presParOf" srcId="{3163909F-96CB-0F48-9CFA-403918E36656}" destId="{89966B12-6D32-BE42-9DC5-A326E592044B}" srcOrd="1" destOrd="0" presId="urn:microsoft.com/office/officeart/2005/8/layout/hList1"/>
    <dgm:cxn modelId="{F27C27EB-9D24-E94F-96B5-E63A0A5195C1}" type="presParOf" srcId="{A9F8B397-A76B-D748-9047-1627A529A61B}" destId="{021909A5-8550-234A-A32A-17F31B40F303}" srcOrd="1" destOrd="0" presId="urn:microsoft.com/office/officeart/2005/8/layout/hList1"/>
    <dgm:cxn modelId="{801BF713-6755-8946-93FB-27C650B4019A}" type="presParOf" srcId="{A9F8B397-A76B-D748-9047-1627A529A61B}" destId="{98D856D4-22D8-2742-B120-C7E1BB8756E0}" srcOrd="2" destOrd="0" presId="urn:microsoft.com/office/officeart/2005/8/layout/hList1"/>
    <dgm:cxn modelId="{83EC7EAE-C748-254E-B649-621BBBF8DC96}" type="presParOf" srcId="{98D856D4-22D8-2742-B120-C7E1BB8756E0}" destId="{ED7A8CE7-CD41-9B48-9C35-BD2A323A1125}" srcOrd="0" destOrd="0" presId="urn:microsoft.com/office/officeart/2005/8/layout/hList1"/>
    <dgm:cxn modelId="{AC4C163E-BB84-A041-A49C-E85F74E1F366}" type="presParOf" srcId="{98D856D4-22D8-2742-B120-C7E1BB8756E0}" destId="{4DFA5D00-751D-CE4A-8BE9-B343781F0D9D}" srcOrd="1" destOrd="0" presId="urn:microsoft.com/office/officeart/2005/8/layout/hList1"/>
    <dgm:cxn modelId="{CBC70BEA-9F5F-5D4D-914E-C351356231A4}" type="presParOf" srcId="{A9F8B397-A76B-D748-9047-1627A529A61B}" destId="{7A7E1CD5-714E-B647-93C0-3F95E3DAA4F6}" srcOrd="3" destOrd="0" presId="urn:microsoft.com/office/officeart/2005/8/layout/hList1"/>
    <dgm:cxn modelId="{51A4207C-81F2-6B41-B4F1-6BA3DDE88A0C}" type="presParOf" srcId="{A9F8B397-A76B-D748-9047-1627A529A61B}" destId="{BEE4BFDA-A5BE-FC45-B06F-16160C2A239C}" srcOrd="4" destOrd="0" presId="urn:microsoft.com/office/officeart/2005/8/layout/hList1"/>
    <dgm:cxn modelId="{246CD268-9269-4E44-AA54-AD3CAF1C3F07}" type="presParOf" srcId="{BEE4BFDA-A5BE-FC45-B06F-16160C2A239C}" destId="{1B65DDA7-33B1-E342-874A-E251515DDC2B}" srcOrd="0" destOrd="0" presId="urn:microsoft.com/office/officeart/2005/8/layout/hList1"/>
    <dgm:cxn modelId="{9529F5A3-4A4C-EA46-A750-39FED0B1616C}" type="presParOf" srcId="{BEE4BFDA-A5BE-FC45-B06F-16160C2A239C}" destId="{544168DB-D1AD-944E-A2F3-2BBE7C6FAAD9}" srcOrd="1" destOrd="0" presId="urn:microsoft.com/office/officeart/2005/8/layout/hList1"/>
    <dgm:cxn modelId="{673F03BC-9CE1-2742-9070-D8417D7AB8AD}" type="presParOf" srcId="{A9F8B397-A76B-D748-9047-1627A529A61B}" destId="{EDBE2F87-9F59-FF48-8015-33DE59DC043D}" srcOrd="5" destOrd="0" presId="urn:microsoft.com/office/officeart/2005/8/layout/hList1"/>
    <dgm:cxn modelId="{3BE315EC-902B-D148-A099-E9501EA8C18D}" type="presParOf" srcId="{A9F8B397-A76B-D748-9047-1627A529A61B}" destId="{4958FA3D-E8F4-B64D-9385-C13FAB4EBE2A}" srcOrd="6" destOrd="0" presId="urn:microsoft.com/office/officeart/2005/8/layout/hList1"/>
    <dgm:cxn modelId="{16730614-317D-4A44-A6A7-0F4CE0498C04}" type="presParOf" srcId="{4958FA3D-E8F4-B64D-9385-C13FAB4EBE2A}" destId="{B31A536E-E440-DC44-945B-28FB76FFF3ED}" srcOrd="0" destOrd="0" presId="urn:microsoft.com/office/officeart/2005/8/layout/hList1"/>
    <dgm:cxn modelId="{A442C16D-7398-1247-9852-9F0870169B5D}" type="presParOf" srcId="{4958FA3D-E8F4-B64D-9385-C13FAB4EBE2A}" destId="{37A857A7-5B90-1341-B2CB-5399E05369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2348D-49E8-B44F-836D-D43B9E9BADFB}" type="doc">
      <dgm:prSet loTypeId="urn:microsoft.com/office/officeart/2005/8/layout/hList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7F3AD30-3985-5344-8E5D-74D1DF763E38}">
      <dgm:prSet phldrT="[Texto]"/>
      <dgm:spPr/>
      <dgm:t>
        <a:bodyPr/>
        <a:lstStyle/>
        <a:p>
          <a:r>
            <a:rPr lang="es-ES"/>
            <a:t> PERSONA Y FAMILIAS</a:t>
          </a:r>
        </a:p>
      </dgm:t>
    </dgm:pt>
    <dgm:pt modelId="{4ADBA44A-8900-C244-9FFF-8917BBF4DC77}" type="parTrans" cxnId="{AB796E89-A9A7-6C44-BEC3-385F34D15A7B}">
      <dgm:prSet/>
      <dgm:spPr/>
      <dgm:t>
        <a:bodyPr/>
        <a:lstStyle/>
        <a:p>
          <a:endParaRPr lang="es-ES"/>
        </a:p>
      </dgm:t>
    </dgm:pt>
    <dgm:pt modelId="{4FF206BD-DD8B-6F4C-9762-196D7ED9F3CE}" type="sibTrans" cxnId="{AB796E89-A9A7-6C44-BEC3-385F34D15A7B}">
      <dgm:prSet/>
      <dgm:spPr/>
      <dgm:t>
        <a:bodyPr/>
        <a:lstStyle/>
        <a:p>
          <a:endParaRPr lang="es-ES"/>
        </a:p>
      </dgm:t>
    </dgm:pt>
    <dgm:pt modelId="{DB34FF47-AB2B-0944-842E-E7846505D346}">
      <dgm:prSet phldrT="[Texto]"/>
      <dgm:spPr/>
      <dgm:t>
        <a:bodyPr/>
        <a:lstStyle/>
        <a:p>
          <a:r>
            <a:rPr lang="es-ES"/>
            <a:t>Reuniones de seguimiento y de inicio: 670</a:t>
          </a:r>
        </a:p>
      </dgm:t>
    </dgm:pt>
    <dgm:pt modelId="{7F82D1FB-FD67-F04E-AFF2-D429606724B1}" type="parTrans" cxnId="{D0FB96DA-A293-1A41-9B30-923E6D252B45}">
      <dgm:prSet/>
      <dgm:spPr/>
      <dgm:t>
        <a:bodyPr/>
        <a:lstStyle/>
        <a:p>
          <a:endParaRPr lang="es-ES"/>
        </a:p>
      </dgm:t>
    </dgm:pt>
    <dgm:pt modelId="{358B9F1F-51C3-5D4F-BC2A-BD73A05A030A}" type="sibTrans" cxnId="{D0FB96DA-A293-1A41-9B30-923E6D252B45}">
      <dgm:prSet/>
      <dgm:spPr/>
      <dgm:t>
        <a:bodyPr/>
        <a:lstStyle/>
        <a:p>
          <a:endParaRPr lang="es-ES"/>
        </a:p>
      </dgm:t>
    </dgm:pt>
    <dgm:pt modelId="{7934A244-BA90-6441-BE93-0918892D2869}">
      <dgm:prSet phldrT="[Texto]"/>
      <dgm:spPr/>
      <dgm:t>
        <a:bodyPr/>
        <a:lstStyle/>
        <a:p>
          <a:r>
            <a:rPr lang="es-ES"/>
            <a:t>Encuentro de Familias de Navidad en el PRAE.</a:t>
          </a:r>
        </a:p>
      </dgm:t>
    </dgm:pt>
    <dgm:pt modelId="{DF7F205C-3BBB-5B4C-BDB1-5752452C0DC2}" type="parTrans" cxnId="{85C3B4E7-6DBF-954E-A1DE-0FBF83AAC54E}">
      <dgm:prSet/>
      <dgm:spPr/>
      <dgm:t>
        <a:bodyPr/>
        <a:lstStyle/>
        <a:p>
          <a:endParaRPr lang="es-ES"/>
        </a:p>
      </dgm:t>
    </dgm:pt>
    <dgm:pt modelId="{BD39D8D2-6F28-4148-8EE2-0D6FD924A770}" type="sibTrans" cxnId="{85C3B4E7-6DBF-954E-A1DE-0FBF83AAC54E}">
      <dgm:prSet/>
      <dgm:spPr/>
      <dgm:t>
        <a:bodyPr/>
        <a:lstStyle/>
        <a:p>
          <a:endParaRPr lang="es-ES"/>
        </a:p>
      </dgm:t>
    </dgm:pt>
    <dgm:pt modelId="{A924C1A8-F01D-004B-AD98-A7FAFF112D2E}">
      <dgm:prSet phldrT="[Texto]"/>
      <dgm:spPr/>
      <dgm:t>
        <a:bodyPr/>
        <a:lstStyle/>
        <a:p>
          <a:r>
            <a:rPr lang="es-ES"/>
            <a:t>FORMACIONES</a:t>
          </a:r>
        </a:p>
      </dgm:t>
    </dgm:pt>
    <dgm:pt modelId="{F8669673-F8B4-3240-81C3-8A3E05762887}" type="parTrans" cxnId="{A8C50687-F8B0-C045-BF4A-53D2D3F43D25}">
      <dgm:prSet/>
      <dgm:spPr/>
      <dgm:t>
        <a:bodyPr/>
        <a:lstStyle/>
        <a:p>
          <a:endParaRPr lang="es-ES"/>
        </a:p>
      </dgm:t>
    </dgm:pt>
    <dgm:pt modelId="{2AABEB46-B54B-754B-B819-67BD92A1465D}" type="sibTrans" cxnId="{A8C50687-F8B0-C045-BF4A-53D2D3F43D25}">
      <dgm:prSet/>
      <dgm:spPr/>
      <dgm:t>
        <a:bodyPr/>
        <a:lstStyle/>
        <a:p>
          <a:endParaRPr lang="es-ES"/>
        </a:p>
      </dgm:t>
    </dgm:pt>
    <dgm:pt modelId="{45FCE2E2-E197-2D4B-8691-6CB5DAE2F8FE}">
      <dgm:prSet phldrT="[Texto]"/>
      <dgm:spPr/>
      <dgm:t>
        <a:bodyPr/>
        <a:lstStyle/>
        <a:p>
          <a:r>
            <a:rPr lang="es-ES"/>
            <a:t>Formaciones Impartidas: 1566 profesionales formados</a:t>
          </a:r>
        </a:p>
      </dgm:t>
    </dgm:pt>
    <dgm:pt modelId="{DCFF9D9B-B7C4-7541-97A8-7358F032625B}" type="parTrans" cxnId="{1E7F8E49-F834-DA4A-AC82-1D520BCDD7AA}">
      <dgm:prSet/>
      <dgm:spPr/>
      <dgm:t>
        <a:bodyPr/>
        <a:lstStyle/>
        <a:p>
          <a:endParaRPr lang="es-ES"/>
        </a:p>
      </dgm:t>
    </dgm:pt>
    <dgm:pt modelId="{F0B39AD9-1C0D-2A4C-AC45-0F8C70C36F7F}" type="sibTrans" cxnId="{1E7F8E49-F834-DA4A-AC82-1D520BCDD7AA}">
      <dgm:prSet/>
      <dgm:spPr/>
      <dgm:t>
        <a:bodyPr/>
        <a:lstStyle/>
        <a:p>
          <a:endParaRPr lang="es-ES"/>
        </a:p>
      </dgm:t>
    </dgm:pt>
    <dgm:pt modelId="{003C4A89-2E2C-594B-AE2C-9D133CA42B1D}">
      <dgm:prSet phldrT="[Texto]"/>
      <dgm:spPr/>
      <dgm:t>
        <a:bodyPr/>
        <a:lstStyle/>
        <a:p>
          <a:r>
            <a:rPr lang="es-ES"/>
            <a:t>TRABAJO CON OTRAS ENTIDADES</a:t>
          </a:r>
        </a:p>
      </dgm:t>
    </dgm:pt>
    <dgm:pt modelId="{5C8C1C47-AE11-D44B-ABBB-8D4BE0905BA3}" type="parTrans" cxnId="{756B4AC3-DC44-C24F-9A78-04AA3BA30649}">
      <dgm:prSet/>
      <dgm:spPr/>
      <dgm:t>
        <a:bodyPr/>
        <a:lstStyle/>
        <a:p>
          <a:endParaRPr lang="es-ES"/>
        </a:p>
      </dgm:t>
    </dgm:pt>
    <dgm:pt modelId="{F81C485E-F552-2943-9F0A-60C37041245F}" type="sibTrans" cxnId="{756B4AC3-DC44-C24F-9A78-04AA3BA30649}">
      <dgm:prSet/>
      <dgm:spPr/>
      <dgm:t>
        <a:bodyPr/>
        <a:lstStyle/>
        <a:p>
          <a:endParaRPr lang="es-ES"/>
        </a:p>
      </dgm:t>
    </dgm:pt>
    <dgm:pt modelId="{A9A767A0-5655-8744-A33F-F70C13559852}">
      <dgm:prSet phldrT="[Texto]"/>
      <dgm:spPr/>
      <dgm:t>
        <a:bodyPr/>
        <a:lstStyle/>
        <a:p>
          <a:r>
            <a:rPr lang="es-ES"/>
            <a:t>Educación: 75 reuniones</a:t>
          </a:r>
        </a:p>
      </dgm:t>
    </dgm:pt>
    <dgm:pt modelId="{86F708FD-C203-7A4C-986E-8140C5CEF6ED}" type="parTrans" cxnId="{BF7E28C8-DE80-3644-B150-257B67AE3299}">
      <dgm:prSet/>
      <dgm:spPr/>
      <dgm:t>
        <a:bodyPr/>
        <a:lstStyle/>
        <a:p>
          <a:endParaRPr lang="es-ES"/>
        </a:p>
      </dgm:t>
    </dgm:pt>
    <dgm:pt modelId="{8B39AB03-563D-C442-BE57-A0ABDBD4FF00}" type="sibTrans" cxnId="{BF7E28C8-DE80-3644-B150-257B67AE3299}">
      <dgm:prSet/>
      <dgm:spPr/>
      <dgm:t>
        <a:bodyPr/>
        <a:lstStyle/>
        <a:p>
          <a:endParaRPr lang="es-ES"/>
        </a:p>
      </dgm:t>
    </dgm:pt>
    <dgm:pt modelId="{5B8A9ABD-67BE-F442-B681-2B626B274A83}">
      <dgm:prSet phldrT="[Texto]"/>
      <dgm:spPr/>
      <dgm:t>
        <a:bodyPr/>
        <a:lstStyle/>
        <a:p>
          <a:r>
            <a:rPr lang="es-ES"/>
            <a:t>Empleo:</a:t>
          </a:r>
        </a:p>
      </dgm:t>
    </dgm:pt>
    <dgm:pt modelId="{8B20EC7A-A6D5-6A45-BFD5-2B0F47532CA9}" type="parTrans" cxnId="{494B913A-B918-414D-B10E-41ED899D407C}">
      <dgm:prSet/>
      <dgm:spPr/>
      <dgm:t>
        <a:bodyPr/>
        <a:lstStyle/>
        <a:p>
          <a:endParaRPr lang="es-ES"/>
        </a:p>
      </dgm:t>
    </dgm:pt>
    <dgm:pt modelId="{BF4A320F-94E3-814A-8681-13833B9D2053}" type="sibTrans" cxnId="{494B913A-B918-414D-B10E-41ED899D407C}">
      <dgm:prSet/>
      <dgm:spPr/>
      <dgm:t>
        <a:bodyPr/>
        <a:lstStyle/>
        <a:p>
          <a:endParaRPr lang="es-ES"/>
        </a:p>
      </dgm:t>
    </dgm:pt>
    <dgm:pt modelId="{A23A4BEE-FB18-6C49-BD8D-71846A591713}">
      <dgm:prSet phldrT="[Texto]"/>
      <dgm:spPr/>
      <dgm:t>
        <a:bodyPr/>
        <a:lstStyle/>
        <a:p>
          <a:r>
            <a:rPr lang="es-ES"/>
            <a:t>Sensibilización: 30 jornadas</a:t>
          </a:r>
        </a:p>
      </dgm:t>
    </dgm:pt>
    <dgm:pt modelId="{91739727-CA79-3546-946D-4AA1788085E1}" type="parTrans" cxnId="{5C580F99-8C19-A84D-B5D8-5BC996B84ACE}">
      <dgm:prSet/>
      <dgm:spPr/>
      <dgm:t>
        <a:bodyPr/>
        <a:lstStyle/>
        <a:p>
          <a:endParaRPr lang="es-ES"/>
        </a:p>
      </dgm:t>
    </dgm:pt>
    <dgm:pt modelId="{F341AA25-FDF2-694A-994A-6ED102370880}" type="sibTrans" cxnId="{5C580F99-8C19-A84D-B5D8-5BC996B84ACE}">
      <dgm:prSet/>
      <dgm:spPr/>
      <dgm:t>
        <a:bodyPr/>
        <a:lstStyle/>
        <a:p>
          <a:endParaRPr lang="es-ES"/>
        </a:p>
      </dgm:t>
    </dgm:pt>
    <dgm:pt modelId="{DB7FD741-6C75-A445-8AF8-E727CF66F5C7}">
      <dgm:prSet phldrT="[Texto]"/>
      <dgm:spPr/>
      <dgm:t>
        <a:bodyPr/>
        <a:lstStyle/>
        <a:p>
          <a:r>
            <a:rPr lang="es-ES"/>
            <a:t>Sanidad: </a:t>
          </a:r>
        </a:p>
      </dgm:t>
    </dgm:pt>
    <dgm:pt modelId="{5113D9B6-11FD-F341-B521-B94CD6196F28}" type="parTrans" cxnId="{89C11C34-A95E-BA4B-B951-1F7DA1FDE64F}">
      <dgm:prSet/>
      <dgm:spPr/>
      <dgm:t>
        <a:bodyPr/>
        <a:lstStyle/>
        <a:p>
          <a:endParaRPr lang="es-ES"/>
        </a:p>
      </dgm:t>
    </dgm:pt>
    <dgm:pt modelId="{D1D05045-B99B-C042-B4A4-6EF212F536AE}" type="sibTrans" cxnId="{89C11C34-A95E-BA4B-B951-1F7DA1FDE64F}">
      <dgm:prSet/>
      <dgm:spPr/>
      <dgm:t>
        <a:bodyPr/>
        <a:lstStyle/>
        <a:p>
          <a:endParaRPr lang="es-ES"/>
        </a:p>
      </dgm:t>
    </dgm:pt>
    <dgm:pt modelId="{A6746EC7-6D83-2940-A85D-D61509507521}">
      <dgm:prSet phldrT="[Texto]"/>
      <dgm:spPr/>
      <dgm:t>
        <a:bodyPr/>
        <a:lstStyle/>
        <a:p>
          <a:r>
            <a:rPr lang="es-ES"/>
            <a:t>ASI: 18 reuniones</a:t>
          </a:r>
        </a:p>
      </dgm:t>
    </dgm:pt>
    <dgm:pt modelId="{1C93A737-C02E-9246-B138-12BBE9F30289}" type="parTrans" cxnId="{F4081C20-20C4-C640-9CE5-7DB7EFDD1304}">
      <dgm:prSet/>
      <dgm:spPr/>
      <dgm:t>
        <a:bodyPr/>
        <a:lstStyle/>
        <a:p>
          <a:endParaRPr lang="es-ES"/>
        </a:p>
      </dgm:t>
    </dgm:pt>
    <dgm:pt modelId="{9302C127-2107-E343-89F1-F0D2E0527ABD}" type="sibTrans" cxnId="{F4081C20-20C4-C640-9CE5-7DB7EFDD1304}">
      <dgm:prSet/>
      <dgm:spPr/>
      <dgm:t>
        <a:bodyPr/>
        <a:lstStyle/>
        <a:p>
          <a:endParaRPr lang="es-ES"/>
        </a:p>
      </dgm:t>
    </dgm:pt>
    <dgm:pt modelId="{416EB80B-343A-8343-A4D9-89C5624B2140}">
      <dgm:prSet phldrT="[Texto]"/>
      <dgm:spPr/>
      <dgm:t>
        <a:bodyPr/>
        <a:lstStyle/>
        <a:p>
          <a:r>
            <a:rPr lang="es-ES"/>
            <a:t>Clínica Dental</a:t>
          </a:r>
        </a:p>
      </dgm:t>
    </dgm:pt>
    <dgm:pt modelId="{CBB58BF9-54DE-E548-8300-EE64991759F6}" type="parTrans" cxnId="{E4E4C6A3-ADD5-0648-9E5D-739C73E54C82}">
      <dgm:prSet/>
      <dgm:spPr/>
      <dgm:t>
        <a:bodyPr/>
        <a:lstStyle/>
        <a:p>
          <a:endParaRPr lang="es-ES"/>
        </a:p>
      </dgm:t>
    </dgm:pt>
    <dgm:pt modelId="{91EFB972-BC6E-7242-AEF0-4369031CFCFF}" type="sibTrans" cxnId="{E4E4C6A3-ADD5-0648-9E5D-739C73E54C82}">
      <dgm:prSet/>
      <dgm:spPr/>
      <dgm:t>
        <a:bodyPr/>
        <a:lstStyle/>
        <a:p>
          <a:endParaRPr lang="es-ES"/>
        </a:p>
      </dgm:t>
    </dgm:pt>
    <dgm:pt modelId="{DE36B072-EC5D-6D43-A31B-24CA7F116604}">
      <dgm:prSet phldrT="[Texto]"/>
      <dgm:spPr/>
      <dgm:t>
        <a:bodyPr/>
        <a:lstStyle/>
        <a:p>
          <a:r>
            <a:rPr lang="es-ES"/>
            <a:t>Enfermero: 6</a:t>
          </a:r>
        </a:p>
      </dgm:t>
    </dgm:pt>
    <dgm:pt modelId="{1E378FC1-8636-CE46-ABEE-205A54601199}" type="parTrans" cxnId="{4B79E882-E169-6348-B1FF-37EB95BD5B3F}">
      <dgm:prSet/>
      <dgm:spPr/>
      <dgm:t>
        <a:bodyPr/>
        <a:lstStyle/>
        <a:p>
          <a:endParaRPr lang="es-ES"/>
        </a:p>
      </dgm:t>
    </dgm:pt>
    <dgm:pt modelId="{53E54924-2E7B-D943-B7E9-64AB6080CF5C}" type="sibTrans" cxnId="{4B79E882-E169-6348-B1FF-37EB95BD5B3F}">
      <dgm:prSet/>
      <dgm:spPr/>
      <dgm:t>
        <a:bodyPr/>
        <a:lstStyle/>
        <a:p>
          <a:endParaRPr lang="es-ES"/>
        </a:p>
      </dgm:t>
    </dgm:pt>
    <dgm:pt modelId="{0A20FAA0-4FE8-C74D-BB61-7F0B97480D8A}">
      <dgm:prSet phldrT="[Texto]"/>
      <dgm:spPr/>
      <dgm:t>
        <a:bodyPr/>
        <a:lstStyle/>
        <a:p>
          <a:r>
            <a:rPr lang="es-ES"/>
            <a:t>Médico: 12</a:t>
          </a:r>
        </a:p>
      </dgm:t>
    </dgm:pt>
    <dgm:pt modelId="{D2B7EF34-1813-584D-AB76-A76CCE0A9FD3}" type="parTrans" cxnId="{1F1938CA-1762-EF40-8636-46F85FFE64C7}">
      <dgm:prSet/>
      <dgm:spPr/>
      <dgm:t>
        <a:bodyPr/>
        <a:lstStyle/>
        <a:p>
          <a:endParaRPr lang="es-ES"/>
        </a:p>
      </dgm:t>
    </dgm:pt>
    <dgm:pt modelId="{81EEFA91-C4A1-7A42-888B-F3C8B33EDDFB}" type="sibTrans" cxnId="{1F1938CA-1762-EF40-8636-46F85FFE64C7}">
      <dgm:prSet/>
      <dgm:spPr/>
      <dgm:t>
        <a:bodyPr/>
        <a:lstStyle/>
        <a:p>
          <a:endParaRPr lang="es-ES"/>
        </a:p>
      </dgm:t>
    </dgm:pt>
    <dgm:pt modelId="{92A558A7-82FA-3040-9985-54421D8B1AAA}">
      <dgm:prSet phldrT="[Texto]"/>
      <dgm:spPr/>
      <dgm:t>
        <a:bodyPr/>
        <a:lstStyle/>
        <a:p>
          <a:r>
            <a:rPr lang="es-ES"/>
            <a:t>Acompañamientos: 50 consultas 10 urgencias</a:t>
          </a:r>
        </a:p>
      </dgm:t>
    </dgm:pt>
    <dgm:pt modelId="{977CF206-59D7-F743-95D7-7B2B82C0A0A2}" type="parTrans" cxnId="{43184771-E1AE-8F48-83C1-DF5FCC4A7151}">
      <dgm:prSet/>
      <dgm:spPr/>
      <dgm:t>
        <a:bodyPr/>
        <a:lstStyle/>
        <a:p>
          <a:endParaRPr lang="es-ES"/>
        </a:p>
      </dgm:t>
    </dgm:pt>
    <dgm:pt modelId="{99372D97-D932-984E-8E99-1CE656F5A4EF}" type="sibTrans" cxnId="{43184771-E1AE-8F48-83C1-DF5FCC4A7151}">
      <dgm:prSet/>
      <dgm:spPr/>
      <dgm:t>
        <a:bodyPr/>
        <a:lstStyle/>
        <a:p>
          <a:endParaRPr lang="es-ES"/>
        </a:p>
      </dgm:t>
    </dgm:pt>
    <dgm:pt modelId="{17C8F332-54A4-5540-A638-F8C6870F7A79}">
      <dgm:prSet phldrT="[Texto]"/>
      <dgm:spPr/>
      <dgm:t>
        <a:bodyPr/>
        <a:lstStyle/>
        <a:p>
          <a:r>
            <a:rPr lang="es-ES"/>
            <a:t>Formaciones recibidas: 321</a:t>
          </a:r>
        </a:p>
      </dgm:t>
    </dgm:pt>
    <dgm:pt modelId="{1872C6A8-BE5E-0843-8D1D-02D27858C9C0}" type="sibTrans" cxnId="{E7357001-0BFE-654B-BD77-8A6E0792DDCC}">
      <dgm:prSet/>
      <dgm:spPr/>
      <dgm:t>
        <a:bodyPr/>
        <a:lstStyle/>
        <a:p>
          <a:endParaRPr lang="es-ES"/>
        </a:p>
      </dgm:t>
    </dgm:pt>
    <dgm:pt modelId="{45A64530-9671-144E-8C57-97DB5AADC8E2}" type="parTrans" cxnId="{E7357001-0BFE-654B-BD77-8A6E0792DDCC}">
      <dgm:prSet/>
      <dgm:spPr/>
      <dgm:t>
        <a:bodyPr/>
        <a:lstStyle/>
        <a:p>
          <a:endParaRPr lang="es-ES"/>
        </a:p>
      </dgm:t>
    </dgm:pt>
    <dgm:pt modelId="{70E5F29E-DDFB-7040-B845-D569C4548D88}">
      <dgm:prSet phldrT="[Texto]"/>
      <dgm:spPr/>
      <dgm:t>
        <a:bodyPr/>
        <a:lstStyle/>
        <a:p>
          <a:r>
            <a:rPr lang="es-ES"/>
            <a:t>Campamento de Loredo</a:t>
          </a:r>
        </a:p>
      </dgm:t>
    </dgm:pt>
    <dgm:pt modelId="{F764DF41-6D3D-1345-A74E-5FDF948D2323}" type="parTrans" cxnId="{32539EF8-4068-EB4C-9BD1-F88DD42B6198}">
      <dgm:prSet/>
      <dgm:spPr/>
      <dgm:t>
        <a:bodyPr/>
        <a:lstStyle/>
        <a:p>
          <a:endParaRPr lang="es-ES"/>
        </a:p>
      </dgm:t>
    </dgm:pt>
    <dgm:pt modelId="{9E0D2105-CA5F-2C46-981B-6D05259DE42D}" type="sibTrans" cxnId="{32539EF8-4068-EB4C-9BD1-F88DD42B6198}">
      <dgm:prSet/>
      <dgm:spPr/>
      <dgm:t>
        <a:bodyPr/>
        <a:lstStyle/>
        <a:p>
          <a:endParaRPr lang="es-ES"/>
        </a:p>
      </dgm:t>
    </dgm:pt>
    <dgm:pt modelId="{2BB3F12F-2E19-2A4B-A957-9C53BB246256}">
      <dgm:prSet phldrT="[Texto]"/>
      <dgm:spPr/>
      <dgm:t>
        <a:bodyPr/>
        <a:lstStyle/>
        <a:p>
          <a:r>
            <a:rPr lang="es-ES"/>
            <a:t>Termalismo Balneario de Ledesma (Salamanca)</a:t>
          </a:r>
        </a:p>
      </dgm:t>
    </dgm:pt>
    <dgm:pt modelId="{8A97F455-9F95-3943-916F-6FB252C40D38}" type="parTrans" cxnId="{264AF2F1-FF29-604C-B99E-057F7B40E5F8}">
      <dgm:prSet/>
      <dgm:spPr/>
      <dgm:t>
        <a:bodyPr/>
        <a:lstStyle/>
        <a:p>
          <a:endParaRPr lang="es-ES"/>
        </a:p>
      </dgm:t>
    </dgm:pt>
    <dgm:pt modelId="{3722840D-74A1-C04C-B9FE-3B971C4086AA}" type="sibTrans" cxnId="{264AF2F1-FF29-604C-B99E-057F7B40E5F8}">
      <dgm:prSet/>
      <dgm:spPr/>
      <dgm:t>
        <a:bodyPr/>
        <a:lstStyle/>
        <a:p>
          <a:endParaRPr lang="es-ES"/>
        </a:p>
      </dgm:t>
    </dgm:pt>
    <dgm:pt modelId="{6592263D-13F6-774A-9993-969901C9EBFE}">
      <dgm:prSet phldrT="[Texto]"/>
      <dgm:spPr/>
      <dgm:t>
        <a:bodyPr/>
        <a:lstStyle/>
        <a:p>
          <a:r>
            <a:rPr lang="es-ES"/>
            <a:t>Turismo Gandía</a:t>
          </a:r>
        </a:p>
      </dgm:t>
    </dgm:pt>
    <dgm:pt modelId="{6491B405-AF9D-474C-A0C4-78067AE893B3}" type="parTrans" cxnId="{9DDE8DA8-E554-9A43-B84E-5C24AADE0D24}">
      <dgm:prSet/>
      <dgm:spPr/>
      <dgm:t>
        <a:bodyPr/>
        <a:lstStyle/>
        <a:p>
          <a:endParaRPr lang="es-ES"/>
        </a:p>
      </dgm:t>
    </dgm:pt>
    <dgm:pt modelId="{6DECC599-BE3E-1940-AA22-B1CCA27A87A4}" type="sibTrans" cxnId="{9DDE8DA8-E554-9A43-B84E-5C24AADE0D24}">
      <dgm:prSet/>
      <dgm:spPr/>
      <dgm:t>
        <a:bodyPr/>
        <a:lstStyle/>
        <a:p>
          <a:endParaRPr lang="es-ES"/>
        </a:p>
      </dgm:t>
    </dgm:pt>
    <dgm:pt modelId="{180E4D9A-9AB8-114E-BF85-122665389BC8}">
      <dgm:prSet phldrT="[Texto]"/>
      <dgm:spPr/>
      <dgm:t>
        <a:bodyPr/>
        <a:lstStyle/>
        <a:p>
          <a:r>
            <a:rPr lang="es-ES"/>
            <a:t>Piscina  de Verano Viana de Cega </a:t>
          </a:r>
        </a:p>
      </dgm:t>
    </dgm:pt>
    <dgm:pt modelId="{1287FEB4-5DCE-4841-8CD8-1CB357D1E742}" type="parTrans" cxnId="{80CE34A5-7472-224D-8E6A-E1C6E9217305}">
      <dgm:prSet/>
      <dgm:spPr/>
      <dgm:t>
        <a:bodyPr/>
        <a:lstStyle/>
        <a:p>
          <a:endParaRPr lang="es-ES"/>
        </a:p>
      </dgm:t>
    </dgm:pt>
    <dgm:pt modelId="{37BF7EE8-59BE-3541-9DF2-B9A0A24A3DEB}" type="sibTrans" cxnId="{80CE34A5-7472-224D-8E6A-E1C6E9217305}">
      <dgm:prSet/>
      <dgm:spPr/>
      <dgm:t>
        <a:bodyPr/>
        <a:lstStyle/>
        <a:p>
          <a:endParaRPr lang="es-ES"/>
        </a:p>
      </dgm:t>
    </dgm:pt>
    <dgm:pt modelId="{34F87475-046F-C74C-9ACF-304C65FEA5A2}">
      <dgm:prSet phldrT="[Texto]"/>
      <dgm:spPr/>
      <dgm:t>
        <a:bodyPr/>
        <a:lstStyle/>
        <a:p>
          <a:r>
            <a:rPr lang="es-ES"/>
            <a:t>Fiestas: carnaval, navidad, excursiones.</a:t>
          </a:r>
        </a:p>
      </dgm:t>
    </dgm:pt>
    <dgm:pt modelId="{1EA606BE-AD43-7948-9EA3-DF73E30473A2}" type="parTrans" cxnId="{B29DC3F2-084B-574A-80AA-91875936B492}">
      <dgm:prSet/>
      <dgm:spPr/>
      <dgm:t>
        <a:bodyPr/>
        <a:lstStyle/>
        <a:p>
          <a:endParaRPr lang="es-ES"/>
        </a:p>
      </dgm:t>
    </dgm:pt>
    <dgm:pt modelId="{295F6A17-73BF-5242-961F-4FF569EEA79E}" type="sibTrans" cxnId="{B29DC3F2-084B-574A-80AA-91875936B492}">
      <dgm:prSet/>
      <dgm:spPr/>
      <dgm:t>
        <a:bodyPr/>
        <a:lstStyle/>
        <a:p>
          <a:endParaRPr lang="es-ES"/>
        </a:p>
      </dgm:t>
    </dgm:pt>
    <dgm:pt modelId="{14B95846-388E-1348-80E8-27F68CF8CCCC}">
      <dgm:prSet phldrT="[Texto]"/>
      <dgm:spPr/>
      <dgm:t>
        <a:bodyPr/>
        <a:lstStyle/>
        <a:p>
          <a:r>
            <a:rPr lang="es-ES"/>
            <a:t>Conciertos Fiestas de Valladolid en el balcón del Ayuntamiento.</a:t>
          </a:r>
        </a:p>
      </dgm:t>
    </dgm:pt>
    <dgm:pt modelId="{1802B23B-3C40-4141-8C7C-B57DCDCD4959}" type="parTrans" cxnId="{499F9017-A622-D24A-B756-7F145F3C50A5}">
      <dgm:prSet/>
      <dgm:spPr/>
      <dgm:t>
        <a:bodyPr/>
        <a:lstStyle/>
        <a:p>
          <a:endParaRPr lang="es-ES"/>
        </a:p>
      </dgm:t>
    </dgm:pt>
    <dgm:pt modelId="{6BE204D7-77BD-1C46-AE84-B59CFCE1DE81}" type="sibTrans" cxnId="{499F9017-A622-D24A-B756-7F145F3C50A5}">
      <dgm:prSet/>
      <dgm:spPr/>
      <dgm:t>
        <a:bodyPr/>
        <a:lstStyle/>
        <a:p>
          <a:endParaRPr lang="es-ES"/>
        </a:p>
      </dgm:t>
    </dgm:pt>
    <dgm:pt modelId="{855104B5-C0A2-0D45-AEF8-C4F0AF1C1DEE}">
      <dgm:prSet phldrT="[Texto]"/>
      <dgm:spPr/>
      <dgm:t>
        <a:bodyPr/>
        <a:lstStyle/>
        <a:p>
          <a:r>
            <a:rPr lang="es-ES"/>
            <a:t>Recepción de los Reyes Magos previo a la cabalgata.</a:t>
          </a:r>
        </a:p>
      </dgm:t>
    </dgm:pt>
    <dgm:pt modelId="{2EB7CE5C-C67D-E642-8CD8-45DBA657964A}" type="parTrans" cxnId="{D093B962-520F-914B-B9EF-5F2A88B564CB}">
      <dgm:prSet/>
      <dgm:spPr/>
      <dgm:t>
        <a:bodyPr/>
        <a:lstStyle/>
        <a:p>
          <a:endParaRPr lang="es-ES"/>
        </a:p>
      </dgm:t>
    </dgm:pt>
    <dgm:pt modelId="{91D72EDC-D5E2-0843-A4E2-EB0A76E025D3}" type="sibTrans" cxnId="{D093B962-520F-914B-B9EF-5F2A88B564CB}">
      <dgm:prSet/>
      <dgm:spPr/>
      <dgm:t>
        <a:bodyPr/>
        <a:lstStyle/>
        <a:p>
          <a:endParaRPr lang="es-ES"/>
        </a:p>
      </dgm:t>
    </dgm:pt>
    <dgm:pt modelId="{B22FDAFD-C43F-EF43-9514-C271C24892C3}">
      <dgm:prSet phldrT="[Texto]"/>
      <dgm:spPr/>
      <dgm:t>
        <a:bodyPr/>
        <a:lstStyle/>
        <a:p>
          <a:r>
            <a:rPr lang="es-ES"/>
            <a:t>Adaptación Accesibilidad Cognitiva:</a:t>
          </a:r>
        </a:p>
      </dgm:t>
    </dgm:pt>
    <dgm:pt modelId="{0E7D0136-8C83-CA44-98E8-D3049C3B561E}" type="parTrans" cxnId="{5F5FD0D9-507A-F344-9CC9-C9FD9570D0DD}">
      <dgm:prSet/>
      <dgm:spPr/>
    </dgm:pt>
    <dgm:pt modelId="{535EACCD-34DC-F845-8249-C7F3726CEB11}" type="sibTrans" cxnId="{5F5FD0D9-507A-F344-9CC9-C9FD9570D0DD}">
      <dgm:prSet/>
      <dgm:spPr/>
    </dgm:pt>
    <dgm:pt modelId="{A172A22C-7351-5640-A53A-0936F78ED1E1}">
      <dgm:prSet phldrT="[Texto]"/>
      <dgm:spPr/>
      <dgm:t>
        <a:bodyPr/>
        <a:lstStyle/>
        <a:p>
          <a:r>
            <a:rPr lang="es-ES"/>
            <a:t>Planetario proyección del Museo de la Ciencia</a:t>
          </a:r>
        </a:p>
      </dgm:t>
    </dgm:pt>
    <dgm:pt modelId="{72B2ED1F-0F67-2048-B8B7-9A1DAA0C7FA0}" type="parTrans" cxnId="{F655E80A-81DE-4542-87EF-09E0BA40119D}">
      <dgm:prSet/>
      <dgm:spPr/>
    </dgm:pt>
    <dgm:pt modelId="{6B117F96-0D78-FF41-B063-8394556A8BE3}" type="sibTrans" cxnId="{F655E80A-81DE-4542-87EF-09E0BA40119D}">
      <dgm:prSet/>
      <dgm:spPr/>
    </dgm:pt>
    <dgm:pt modelId="{AC8B0F3C-A2E6-BA41-B334-B1657753B176}">
      <dgm:prSet phldrT="[Texto]"/>
      <dgm:spPr/>
      <dgm:t>
        <a:bodyPr/>
        <a:lstStyle/>
        <a:p>
          <a:r>
            <a:rPr lang="es-ES"/>
            <a:t>Casa José Zorrilla</a:t>
          </a:r>
        </a:p>
      </dgm:t>
    </dgm:pt>
    <dgm:pt modelId="{7BD91AE1-EB28-BE4F-A9A6-623557E6A145}" type="parTrans" cxnId="{F95CF2CF-155B-1C4B-9F99-9BF9F2EA21A7}">
      <dgm:prSet/>
      <dgm:spPr/>
    </dgm:pt>
    <dgm:pt modelId="{CAE4E11A-00D2-5945-8B62-FC8BABA7D5AC}" type="sibTrans" cxnId="{F95CF2CF-155B-1C4B-9F99-9BF9F2EA21A7}">
      <dgm:prSet/>
      <dgm:spPr/>
    </dgm:pt>
    <dgm:pt modelId="{A2EB9B7A-99F4-4946-AD3A-F4DAE0290654}">
      <dgm:prSet phldrT="[Texto]"/>
      <dgm:spPr/>
      <dgm:t>
        <a:bodyPr/>
        <a:lstStyle/>
        <a:p>
          <a:r>
            <a:rPr lang="es-ES"/>
            <a:t>Autobuses AUVASA</a:t>
          </a:r>
        </a:p>
      </dgm:t>
    </dgm:pt>
    <dgm:pt modelId="{D6AFC97C-301E-7E41-82D8-76CA21F7C2CA}" type="parTrans" cxnId="{FACEB15E-11DA-6740-98F1-561029B9DF5D}">
      <dgm:prSet/>
      <dgm:spPr/>
    </dgm:pt>
    <dgm:pt modelId="{558CD77E-4D0C-A34F-AE6F-1A7C5C30E66D}" type="sibTrans" cxnId="{FACEB15E-11DA-6740-98F1-561029B9DF5D}">
      <dgm:prSet/>
      <dgm:spPr/>
    </dgm:pt>
    <dgm:pt modelId="{436CB6D9-E57F-9742-9445-4042BB4CE9FF}">
      <dgm:prSet phldrT="[Texto]"/>
      <dgm:spPr/>
      <dgm:t>
        <a:bodyPr/>
        <a:lstStyle/>
        <a:p>
          <a:r>
            <a:rPr lang="es-ES"/>
            <a:t>Social: 24 reuniones</a:t>
          </a:r>
        </a:p>
      </dgm:t>
    </dgm:pt>
    <dgm:pt modelId="{D5B98927-02CE-9743-A5FB-501414E206F5}" type="parTrans" cxnId="{1FA9C8E9-908C-8F41-AC4C-AB524994FAC0}">
      <dgm:prSet/>
      <dgm:spPr/>
    </dgm:pt>
    <dgm:pt modelId="{39630619-2A9D-CD44-84F6-F292339006A0}" type="sibTrans" cxnId="{1FA9C8E9-908C-8F41-AC4C-AB524994FAC0}">
      <dgm:prSet/>
      <dgm:spPr/>
    </dgm:pt>
    <dgm:pt modelId="{9F9D1837-ADF4-7347-9E27-A7B76FB1B1FE}">
      <dgm:prSet phldrT="[Texto]"/>
      <dgm:spPr/>
      <dgm:t>
        <a:bodyPr/>
        <a:lstStyle/>
        <a:p>
          <a:r>
            <a:rPr lang="es-ES"/>
            <a:t>Revisión Bucodental</a:t>
          </a:r>
        </a:p>
      </dgm:t>
    </dgm:pt>
    <dgm:pt modelId="{DA232345-8C42-074C-87ED-34ACAB24B472}" type="parTrans" cxnId="{6BCC8A2D-4A6A-8C43-ADC4-C54DAE5E834A}">
      <dgm:prSet/>
      <dgm:spPr/>
    </dgm:pt>
    <dgm:pt modelId="{92567C7D-C246-FB4C-839C-D796810A1F42}" type="sibTrans" cxnId="{6BCC8A2D-4A6A-8C43-ADC4-C54DAE5E834A}">
      <dgm:prSet/>
      <dgm:spPr/>
    </dgm:pt>
    <dgm:pt modelId="{D01F7E0B-F4B0-DE48-84BA-9A9468AB1783}">
      <dgm:prSet phldrT="[Texto]"/>
      <dgm:spPr/>
      <dgm:t>
        <a:bodyPr/>
        <a:lstStyle/>
        <a:p>
          <a:r>
            <a:rPr lang="es-ES"/>
            <a:t>Actividades colaborativas:12</a:t>
          </a:r>
        </a:p>
      </dgm:t>
    </dgm:pt>
    <dgm:pt modelId="{7C0DED7E-579A-7C42-BF97-8E8228A70818}" type="parTrans" cxnId="{2E7BFD48-6230-4545-82F2-1A4AE234337E}">
      <dgm:prSet/>
      <dgm:spPr/>
    </dgm:pt>
    <dgm:pt modelId="{76C66CFA-4F4C-314C-B1ED-F784799B43C7}" type="sibTrans" cxnId="{2E7BFD48-6230-4545-82F2-1A4AE234337E}">
      <dgm:prSet/>
      <dgm:spPr/>
    </dgm:pt>
    <dgm:pt modelId="{BBA008EC-D9BA-014D-B166-1C032526293E}">
      <dgm:prSet phldrT="[Texto]"/>
      <dgm:spPr/>
      <dgm:t>
        <a:bodyPr/>
        <a:lstStyle/>
        <a:p>
          <a:r>
            <a:rPr lang="es-ES"/>
            <a:t>Acompañamientos: 17</a:t>
          </a:r>
        </a:p>
      </dgm:t>
    </dgm:pt>
    <dgm:pt modelId="{A5CE43A7-DD29-424A-9BF2-432F45ACFBCA}" type="parTrans" cxnId="{AC52E0D7-765D-5442-BB0A-C60866533E5D}">
      <dgm:prSet/>
      <dgm:spPr/>
    </dgm:pt>
    <dgm:pt modelId="{CD6A8F68-BE08-8947-8A9E-EEDB5F41CF33}" type="sibTrans" cxnId="{AC52E0D7-765D-5442-BB0A-C60866533E5D}">
      <dgm:prSet/>
      <dgm:spPr/>
    </dgm:pt>
    <dgm:pt modelId="{D5B52E06-BEE0-6F4A-B477-9F0C0EC82EB4}">
      <dgm:prSet phldrT="[Texto]"/>
      <dgm:spPr/>
      <dgm:t>
        <a:bodyPr/>
        <a:lstStyle/>
        <a:p>
          <a:r>
            <a:rPr lang="es-ES"/>
            <a:t>Puestos conseguidos:37</a:t>
          </a:r>
        </a:p>
      </dgm:t>
    </dgm:pt>
    <dgm:pt modelId="{B33094CE-98F6-074F-A439-A29F3131AA94}" type="parTrans" cxnId="{F1F90C98-7CDF-F94E-A618-D3B6A734D951}">
      <dgm:prSet/>
      <dgm:spPr/>
    </dgm:pt>
    <dgm:pt modelId="{744CC5B8-6E2D-344F-A399-4D542AD11ACE}" type="sibTrans" cxnId="{F1F90C98-7CDF-F94E-A618-D3B6A734D951}">
      <dgm:prSet/>
      <dgm:spPr/>
    </dgm:pt>
    <dgm:pt modelId="{DEC98F9E-F604-B74E-ABD5-34F345979D16}" type="pres">
      <dgm:prSet presAssocID="{C062348D-49E8-B44F-836D-D43B9E9BADFB}" presName="Name0" presStyleCnt="0">
        <dgm:presLayoutVars>
          <dgm:dir/>
          <dgm:animLvl val="lvl"/>
          <dgm:resizeHandles val="exact"/>
        </dgm:presLayoutVars>
      </dgm:prSet>
      <dgm:spPr/>
    </dgm:pt>
    <dgm:pt modelId="{DAECF0C8-38A4-BD47-B3E5-43E2BE4A4D37}" type="pres">
      <dgm:prSet presAssocID="{E7F3AD30-3985-5344-8E5D-74D1DF763E38}" presName="composite" presStyleCnt="0"/>
      <dgm:spPr/>
    </dgm:pt>
    <dgm:pt modelId="{9D32C947-4F92-6445-9B35-4180574399FE}" type="pres">
      <dgm:prSet presAssocID="{E7F3AD30-3985-5344-8E5D-74D1DF763E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4188705-66FF-2E48-BD76-2586BE42B60B}" type="pres">
      <dgm:prSet presAssocID="{E7F3AD30-3985-5344-8E5D-74D1DF763E38}" presName="desTx" presStyleLbl="alignAccFollowNode1" presStyleIdx="0" presStyleCnt="3">
        <dgm:presLayoutVars>
          <dgm:bulletEnabled val="1"/>
        </dgm:presLayoutVars>
      </dgm:prSet>
      <dgm:spPr/>
    </dgm:pt>
    <dgm:pt modelId="{59307765-26F5-5A43-9E7C-CEBC3835B466}" type="pres">
      <dgm:prSet presAssocID="{4FF206BD-DD8B-6F4C-9762-196D7ED9F3CE}" presName="space" presStyleCnt="0"/>
      <dgm:spPr/>
    </dgm:pt>
    <dgm:pt modelId="{329C8B1E-6DC2-1847-B84C-BC672AA706CA}" type="pres">
      <dgm:prSet presAssocID="{A924C1A8-F01D-004B-AD98-A7FAFF112D2E}" presName="composite" presStyleCnt="0"/>
      <dgm:spPr/>
    </dgm:pt>
    <dgm:pt modelId="{91D3ADBD-D6FA-254E-94FD-8840940A5214}" type="pres">
      <dgm:prSet presAssocID="{A924C1A8-F01D-004B-AD98-A7FAFF112D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759076C-889B-7E4E-82B5-4FEE42F0826C}" type="pres">
      <dgm:prSet presAssocID="{A924C1A8-F01D-004B-AD98-A7FAFF112D2E}" presName="desTx" presStyleLbl="alignAccFollowNode1" presStyleIdx="1" presStyleCnt="3">
        <dgm:presLayoutVars>
          <dgm:bulletEnabled val="1"/>
        </dgm:presLayoutVars>
      </dgm:prSet>
      <dgm:spPr/>
    </dgm:pt>
    <dgm:pt modelId="{85F9E43A-0540-5D4B-9F42-33C7722AC517}" type="pres">
      <dgm:prSet presAssocID="{2AABEB46-B54B-754B-B819-67BD92A1465D}" presName="space" presStyleCnt="0"/>
      <dgm:spPr/>
    </dgm:pt>
    <dgm:pt modelId="{11FEB7C5-3A61-0748-B546-3239F78980EA}" type="pres">
      <dgm:prSet presAssocID="{003C4A89-2E2C-594B-AE2C-9D133CA42B1D}" presName="composite" presStyleCnt="0"/>
      <dgm:spPr/>
    </dgm:pt>
    <dgm:pt modelId="{7F4D769C-9934-5E4B-BDB9-9E9FEF009994}" type="pres">
      <dgm:prSet presAssocID="{003C4A89-2E2C-594B-AE2C-9D133CA42B1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33A5F8-B90C-C24B-A532-BE397CBCCD48}" type="pres">
      <dgm:prSet presAssocID="{003C4A89-2E2C-594B-AE2C-9D133CA42B1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7357001-0BFE-654B-BD77-8A6E0792DDCC}" srcId="{A924C1A8-F01D-004B-AD98-A7FAFF112D2E}" destId="{17C8F332-54A4-5540-A638-F8C6870F7A79}" srcOrd="1" destOrd="0" parTransId="{45A64530-9671-144E-8C57-97DB5AADC8E2}" sibTransId="{1872C6A8-BE5E-0843-8D1D-02D27858C9C0}"/>
    <dgm:cxn modelId="{75E4CB09-8781-6447-82DA-CFCF07AC863F}" type="presOf" srcId="{D5B52E06-BEE0-6F4A-B477-9F0C0EC82EB4}" destId="{E833A5F8-B90C-C24B-A532-BE397CBCCD48}" srcOrd="0" destOrd="12" presId="urn:microsoft.com/office/officeart/2005/8/layout/hList1"/>
    <dgm:cxn modelId="{BE91E70A-DD03-EC44-AD29-5EF75432698F}" type="presOf" srcId="{180E4D9A-9AB8-114E-BF85-122665389BC8}" destId="{94188705-66FF-2E48-BD76-2586BE42B60B}" srcOrd="0" destOrd="5" presId="urn:microsoft.com/office/officeart/2005/8/layout/hList1"/>
    <dgm:cxn modelId="{F655E80A-81DE-4542-87EF-09E0BA40119D}" srcId="{B22FDAFD-C43F-EF43-9514-C271C24892C3}" destId="{A172A22C-7351-5640-A53A-0936F78ED1E1}" srcOrd="0" destOrd="0" parTransId="{72B2ED1F-0F67-2048-B8B7-9A1DAA0C7FA0}" sibTransId="{6B117F96-0D78-FF41-B063-8394556A8BE3}"/>
    <dgm:cxn modelId="{7A40290F-A84E-594B-B84B-A0DEA4300796}" type="presOf" srcId="{5B8A9ABD-67BE-F442-B681-2B626B274A83}" destId="{E833A5F8-B90C-C24B-A532-BE397CBCCD48}" srcOrd="0" destOrd="10" presId="urn:microsoft.com/office/officeart/2005/8/layout/hList1"/>
    <dgm:cxn modelId="{499F9017-A622-D24A-B756-7F145F3C50A5}" srcId="{E7F3AD30-3985-5344-8E5D-74D1DF763E38}" destId="{14B95846-388E-1348-80E8-27F68CF8CCCC}" srcOrd="6" destOrd="0" parTransId="{1802B23B-3C40-4141-8C7C-B57DCDCD4959}" sibTransId="{6BE204D7-77BD-1C46-AE84-B59CFCE1DE81}"/>
    <dgm:cxn modelId="{F4081C20-20C4-C640-9CE5-7DB7EFDD1304}" srcId="{DB7FD741-6C75-A445-8AF8-E727CF66F5C7}" destId="{A6746EC7-6D83-2940-A85D-D61509507521}" srcOrd="0" destOrd="0" parTransId="{1C93A737-C02E-9246-B138-12BBE9F30289}" sibTransId="{9302C127-2107-E343-89F1-F0D2E0527ABD}"/>
    <dgm:cxn modelId="{6BCC8A2D-4A6A-8C43-ADC4-C54DAE5E834A}" srcId="{DB7FD741-6C75-A445-8AF8-E727CF66F5C7}" destId="{9F9D1837-ADF4-7347-9E27-A7B76FB1B1FE}" srcOrd="1" destOrd="0" parTransId="{DA232345-8C42-074C-87ED-34ACAB24B472}" sibTransId="{92567C7D-C246-FB4C-839C-D796810A1F42}"/>
    <dgm:cxn modelId="{31D3FD31-DD6D-4346-B49B-E1E05877BC5F}" type="presOf" srcId="{436CB6D9-E57F-9742-9445-4042BB4CE9FF}" destId="{E833A5F8-B90C-C24B-A532-BE397CBCCD48}" srcOrd="0" destOrd="13" presId="urn:microsoft.com/office/officeart/2005/8/layout/hList1"/>
    <dgm:cxn modelId="{89C11C34-A95E-BA4B-B951-1F7DA1FDE64F}" srcId="{003C4A89-2E2C-594B-AE2C-9D133CA42B1D}" destId="{DB7FD741-6C75-A445-8AF8-E727CF66F5C7}" srcOrd="0" destOrd="0" parTransId="{5113D9B6-11FD-F341-B521-B94CD6196F28}" sibTransId="{D1D05045-B99B-C042-B4A4-6EF212F536AE}"/>
    <dgm:cxn modelId="{C2EE4B38-631E-234E-92DD-6638DF75BE7E}" type="presOf" srcId="{7934A244-BA90-6441-BE93-0918892D2869}" destId="{94188705-66FF-2E48-BD76-2586BE42B60B}" srcOrd="0" destOrd="1" presId="urn:microsoft.com/office/officeart/2005/8/layout/hList1"/>
    <dgm:cxn modelId="{494B913A-B918-414D-B10E-41ED899D407C}" srcId="{003C4A89-2E2C-594B-AE2C-9D133CA42B1D}" destId="{5B8A9ABD-67BE-F442-B681-2B626B274A83}" srcOrd="2" destOrd="0" parTransId="{8B20EC7A-A6D5-6A45-BFD5-2B0F47532CA9}" sibTransId="{BF4A320F-94E3-814A-8681-13833B9D2053}"/>
    <dgm:cxn modelId="{FACEB15E-11DA-6740-98F1-561029B9DF5D}" srcId="{B22FDAFD-C43F-EF43-9514-C271C24892C3}" destId="{A2EB9B7A-99F4-4946-AD3A-F4DAE0290654}" srcOrd="2" destOrd="0" parTransId="{D6AFC97C-301E-7E41-82D8-76CA21F7C2CA}" sibTransId="{558CD77E-4D0C-A34F-AE6F-1A7C5C30E66D}"/>
    <dgm:cxn modelId="{B4450A60-053D-874A-B044-811AE51DC143}" type="presOf" srcId="{C062348D-49E8-B44F-836D-D43B9E9BADFB}" destId="{DEC98F9E-F604-B74E-ABD5-34F345979D16}" srcOrd="0" destOrd="0" presId="urn:microsoft.com/office/officeart/2005/8/layout/hList1"/>
    <dgm:cxn modelId="{D093B962-520F-914B-B9EF-5F2A88B564CB}" srcId="{E7F3AD30-3985-5344-8E5D-74D1DF763E38}" destId="{855104B5-C0A2-0D45-AEF8-C4F0AF1C1DEE}" srcOrd="7" destOrd="0" parTransId="{2EB7CE5C-C67D-E642-8CD8-45DBA657964A}" sibTransId="{91D72EDC-D5E2-0843-A4E2-EB0A76E025D3}"/>
    <dgm:cxn modelId="{C894A643-7ABC-C145-B750-67138FD84216}" type="presOf" srcId="{0A20FAA0-4FE8-C74D-BB61-7F0B97480D8A}" destId="{E833A5F8-B90C-C24B-A532-BE397CBCCD48}" srcOrd="0" destOrd="5" presId="urn:microsoft.com/office/officeart/2005/8/layout/hList1"/>
    <dgm:cxn modelId="{CADBEE46-E7B8-6540-981A-B6BF8BDA1426}" type="presOf" srcId="{A2EB9B7A-99F4-4946-AD3A-F4DAE0290654}" destId="{B759076C-889B-7E4E-82B5-4FEE42F0826C}" srcOrd="0" destOrd="5" presId="urn:microsoft.com/office/officeart/2005/8/layout/hList1"/>
    <dgm:cxn modelId="{2E7BFD48-6230-4545-82F2-1A4AE234337E}" srcId="{A9A767A0-5655-8744-A33F-F70C13559852}" destId="{D01F7E0B-F4B0-DE48-84BA-9A9468AB1783}" srcOrd="0" destOrd="0" parTransId="{7C0DED7E-579A-7C42-BF97-8E8228A70818}" sibTransId="{76C66CFA-4F4C-314C-B1ED-F784799B43C7}"/>
    <dgm:cxn modelId="{1E7F8E49-F834-DA4A-AC82-1D520BCDD7AA}" srcId="{A924C1A8-F01D-004B-AD98-A7FAFF112D2E}" destId="{45FCE2E2-E197-2D4B-8691-6CB5DAE2F8FE}" srcOrd="0" destOrd="0" parTransId="{DCFF9D9B-B7C4-7541-97A8-7358F032625B}" sibTransId="{F0B39AD9-1C0D-2A4C-AC45-0F8C70C36F7F}"/>
    <dgm:cxn modelId="{DD4E154B-350D-7541-92AB-6944C37EB176}" type="presOf" srcId="{E7F3AD30-3985-5344-8E5D-74D1DF763E38}" destId="{9D32C947-4F92-6445-9B35-4180574399FE}" srcOrd="0" destOrd="0" presId="urn:microsoft.com/office/officeart/2005/8/layout/hList1"/>
    <dgm:cxn modelId="{ED43B96C-6B79-174D-B9D6-C5F5C5AFF4D6}" type="presOf" srcId="{34F87475-046F-C74C-9ACF-304C65FEA5A2}" destId="{94188705-66FF-2E48-BD76-2586BE42B60B}" srcOrd="0" destOrd="8" presId="urn:microsoft.com/office/officeart/2005/8/layout/hList1"/>
    <dgm:cxn modelId="{55CAC44E-878F-384A-ACE7-1A24E8092467}" type="presOf" srcId="{17C8F332-54A4-5540-A638-F8C6870F7A79}" destId="{B759076C-889B-7E4E-82B5-4FEE42F0826C}" srcOrd="0" destOrd="1" presId="urn:microsoft.com/office/officeart/2005/8/layout/hList1"/>
    <dgm:cxn modelId="{43184771-E1AE-8F48-83C1-DF5FCC4A7151}" srcId="{DB7FD741-6C75-A445-8AF8-E727CF66F5C7}" destId="{92A558A7-82FA-3040-9985-54421D8B1AAA}" srcOrd="5" destOrd="0" parTransId="{977CF206-59D7-F743-95D7-7B2B82C0A0A2}" sibTransId="{99372D97-D932-984E-8E99-1CE656F5A4EF}"/>
    <dgm:cxn modelId="{8D304658-05B9-6C4B-9A98-6275C642156A}" type="presOf" srcId="{92A558A7-82FA-3040-9985-54421D8B1AAA}" destId="{E833A5F8-B90C-C24B-A532-BE397CBCCD48}" srcOrd="0" destOrd="6" presId="urn:microsoft.com/office/officeart/2005/8/layout/hList1"/>
    <dgm:cxn modelId="{144AE558-437E-C649-8D36-02F0C502D639}" type="presOf" srcId="{A9A767A0-5655-8744-A33F-F70C13559852}" destId="{E833A5F8-B90C-C24B-A532-BE397CBCCD48}" srcOrd="0" destOrd="7" presId="urn:microsoft.com/office/officeart/2005/8/layout/hList1"/>
    <dgm:cxn modelId="{1DA8367D-93D1-6140-A6B5-E4A98D82F3AB}" type="presOf" srcId="{D01F7E0B-F4B0-DE48-84BA-9A9468AB1783}" destId="{E833A5F8-B90C-C24B-A532-BE397CBCCD48}" srcOrd="0" destOrd="8" presId="urn:microsoft.com/office/officeart/2005/8/layout/hList1"/>
    <dgm:cxn modelId="{4B79E882-E169-6348-B1FF-37EB95BD5B3F}" srcId="{DB7FD741-6C75-A445-8AF8-E727CF66F5C7}" destId="{DE36B072-EC5D-6D43-A31B-24CA7F116604}" srcOrd="3" destOrd="0" parTransId="{1E378FC1-8636-CE46-ABEE-205A54601199}" sibTransId="{53E54924-2E7B-D943-B7E9-64AB6080CF5C}"/>
    <dgm:cxn modelId="{A8C50687-F8B0-C045-BF4A-53D2D3F43D25}" srcId="{C062348D-49E8-B44F-836D-D43B9E9BADFB}" destId="{A924C1A8-F01D-004B-AD98-A7FAFF112D2E}" srcOrd="1" destOrd="0" parTransId="{F8669673-F8B4-3240-81C3-8A3E05762887}" sibTransId="{2AABEB46-B54B-754B-B819-67BD92A1465D}"/>
    <dgm:cxn modelId="{AB796E89-A9A7-6C44-BEC3-385F34D15A7B}" srcId="{C062348D-49E8-B44F-836D-D43B9E9BADFB}" destId="{E7F3AD30-3985-5344-8E5D-74D1DF763E38}" srcOrd="0" destOrd="0" parTransId="{4ADBA44A-8900-C244-9FFF-8917BBF4DC77}" sibTransId="{4FF206BD-DD8B-6F4C-9762-196D7ED9F3CE}"/>
    <dgm:cxn modelId="{913B3394-DA84-4F46-A3FD-66BC396EDBB9}" type="presOf" srcId="{45FCE2E2-E197-2D4B-8691-6CB5DAE2F8FE}" destId="{B759076C-889B-7E4E-82B5-4FEE42F0826C}" srcOrd="0" destOrd="0" presId="urn:microsoft.com/office/officeart/2005/8/layout/hList1"/>
    <dgm:cxn modelId="{F1F90C98-7CDF-F94E-A618-D3B6A734D951}" srcId="{5B8A9ABD-67BE-F442-B681-2B626B274A83}" destId="{D5B52E06-BEE0-6F4A-B477-9F0C0EC82EB4}" srcOrd="1" destOrd="0" parTransId="{B33094CE-98F6-074F-A439-A29F3131AA94}" sibTransId="{744CC5B8-6E2D-344F-A399-4D542AD11ACE}"/>
    <dgm:cxn modelId="{5C580F99-8C19-A84D-B5D8-5BC996B84ACE}" srcId="{A9A767A0-5655-8744-A33F-F70C13559852}" destId="{A23A4BEE-FB18-6C49-BD8D-71846A591713}" srcOrd="1" destOrd="0" parTransId="{91739727-CA79-3546-946D-4AA1788085E1}" sibTransId="{F341AA25-FDF2-694A-994A-6ED102370880}"/>
    <dgm:cxn modelId="{D02BFF9B-578D-B74D-93C2-CACAB951153D}" type="presOf" srcId="{BBA008EC-D9BA-014D-B166-1C032526293E}" destId="{E833A5F8-B90C-C24B-A532-BE397CBCCD48}" srcOrd="0" destOrd="11" presId="urn:microsoft.com/office/officeart/2005/8/layout/hList1"/>
    <dgm:cxn modelId="{E4E4C6A3-ADD5-0648-9E5D-739C73E54C82}" srcId="{DB7FD741-6C75-A445-8AF8-E727CF66F5C7}" destId="{416EB80B-343A-8343-A4D9-89C5624B2140}" srcOrd="2" destOrd="0" parTransId="{CBB58BF9-54DE-E548-8300-EE64991759F6}" sibTransId="{91EFB972-BC6E-7242-AEF0-4369031CFCFF}"/>
    <dgm:cxn modelId="{80CE34A5-7472-224D-8E6A-E1C6E9217305}" srcId="{E7F3AD30-3985-5344-8E5D-74D1DF763E38}" destId="{180E4D9A-9AB8-114E-BF85-122665389BC8}" srcOrd="5" destOrd="0" parTransId="{1287FEB4-5DCE-4841-8CD8-1CB357D1E742}" sibTransId="{37BF7EE8-59BE-3541-9DF2-B9A0A24A3DEB}"/>
    <dgm:cxn modelId="{9DDE8DA8-E554-9A43-B84E-5C24AADE0D24}" srcId="{E7F3AD30-3985-5344-8E5D-74D1DF763E38}" destId="{6592263D-13F6-774A-9993-969901C9EBFE}" srcOrd="4" destOrd="0" parTransId="{6491B405-AF9D-474C-A0C4-78067AE893B3}" sibTransId="{6DECC599-BE3E-1940-AA22-B1CCA27A87A4}"/>
    <dgm:cxn modelId="{2E4018AD-E8CF-DE4A-82D8-4913CBC00384}" type="presOf" srcId="{855104B5-C0A2-0D45-AEF8-C4F0AF1C1DEE}" destId="{94188705-66FF-2E48-BD76-2586BE42B60B}" srcOrd="0" destOrd="7" presId="urn:microsoft.com/office/officeart/2005/8/layout/hList1"/>
    <dgm:cxn modelId="{366AB0AE-986B-8642-A6EB-D536251E1D1F}" type="presOf" srcId="{A6746EC7-6D83-2940-A85D-D61509507521}" destId="{E833A5F8-B90C-C24B-A532-BE397CBCCD48}" srcOrd="0" destOrd="1" presId="urn:microsoft.com/office/officeart/2005/8/layout/hList1"/>
    <dgm:cxn modelId="{6FA8DEB5-8E9A-B849-B938-211DB6ADB3C5}" type="presOf" srcId="{DB7FD741-6C75-A445-8AF8-E727CF66F5C7}" destId="{E833A5F8-B90C-C24B-A532-BE397CBCCD48}" srcOrd="0" destOrd="0" presId="urn:microsoft.com/office/officeart/2005/8/layout/hList1"/>
    <dgm:cxn modelId="{71D10DBC-0CBE-A74F-8AA4-FC183FDD7A58}" type="presOf" srcId="{A172A22C-7351-5640-A53A-0936F78ED1E1}" destId="{B759076C-889B-7E4E-82B5-4FEE42F0826C}" srcOrd="0" destOrd="3" presId="urn:microsoft.com/office/officeart/2005/8/layout/hList1"/>
    <dgm:cxn modelId="{419703C2-A7A7-AD4E-8671-A20382E11695}" type="presOf" srcId="{A924C1A8-F01D-004B-AD98-A7FAFF112D2E}" destId="{91D3ADBD-D6FA-254E-94FD-8840940A5214}" srcOrd="0" destOrd="0" presId="urn:microsoft.com/office/officeart/2005/8/layout/hList1"/>
    <dgm:cxn modelId="{7E0023C3-7997-1648-AAA8-A978C81A9226}" type="presOf" srcId="{14B95846-388E-1348-80E8-27F68CF8CCCC}" destId="{94188705-66FF-2E48-BD76-2586BE42B60B}" srcOrd="0" destOrd="6" presId="urn:microsoft.com/office/officeart/2005/8/layout/hList1"/>
    <dgm:cxn modelId="{756B4AC3-DC44-C24F-9A78-04AA3BA30649}" srcId="{C062348D-49E8-B44F-836D-D43B9E9BADFB}" destId="{003C4A89-2E2C-594B-AE2C-9D133CA42B1D}" srcOrd="2" destOrd="0" parTransId="{5C8C1C47-AE11-D44B-ABBB-8D4BE0905BA3}" sibTransId="{F81C485E-F552-2943-9F0A-60C37041245F}"/>
    <dgm:cxn modelId="{4765E7C5-7E73-DD41-8BCB-A9BDBF041512}" type="presOf" srcId="{6592263D-13F6-774A-9993-969901C9EBFE}" destId="{94188705-66FF-2E48-BD76-2586BE42B60B}" srcOrd="0" destOrd="4" presId="urn:microsoft.com/office/officeart/2005/8/layout/hList1"/>
    <dgm:cxn modelId="{066FAEC6-9CD6-B446-8FD3-DE3D4AAD92B2}" type="presOf" srcId="{70E5F29E-DDFB-7040-B845-D569C4548D88}" destId="{94188705-66FF-2E48-BD76-2586BE42B60B}" srcOrd="0" destOrd="2" presId="urn:microsoft.com/office/officeart/2005/8/layout/hList1"/>
    <dgm:cxn modelId="{2596E5C6-2689-F148-BEB1-D26D044E26F1}" type="presOf" srcId="{9F9D1837-ADF4-7347-9E27-A7B76FB1B1FE}" destId="{E833A5F8-B90C-C24B-A532-BE397CBCCD48}" srcOrd="0" destOrd="2" presId="urn:microsoft.com/office/officeart/2005/8/layout/hList1"/>
    <dgm:cxn modelId="{BF7E28C8-DE80-3644-B150-257B67AE3299}" srcId="{003C4A89-2E2C-594B-AE2C-9D133CA42B1D}" destId="{A9A767A0-5655-8744-A33F-F70C13559852}" srcOrd="1" destOrd="0" parTransId="{86F708FD-C203-7A4C-986E-8140C5CEF6ED}" sibTransId="{8B39AB03-563D-C442-BE57-A0ABDBD4FF00}"/>
    <dgm:cxn modelId="{CE343CC8-50D5-DF41-923F-406C63374218}" type="presOf" srcId="{416EB80B-343A-8343-A4D9-89C5624B2140}" destId="{E833A5F8-B90C-C24B-A532-BE397CBCCD48}" srcOrd="0" destOrd="3" presId="urn:microsoft.com/office/officeart/2005/8/layout/hList1"/>
    <dgm:cxn modelId="{1F1938CA-1762-EF40-8636-46F85FFE64C7}" srcId="{DB7FD741-6C75-A445-8AF8-E727CF66F5C7}" destId="{0A20FAA0-4FE8-C74D-BB61-7F0B97480D8A}" srcOrd="4" destOrd="0" parTransId="{D2B7EF34-1813-584D-AB76-A76CCE0A9FD3}" sibTransId="{81EEFA91-C4A1-7A42-888B-F3C8B33EDDFB}"/>
    <dgm:cxn modelId="{F95CF2CF-155B-1C4B-9F99-9BF9F2EA21A7}" srcId="{B22FDAFD-C43F-EF43-9514-C271C24892C3}" destId="{AC8B0F3C-A2E6-BA41-B334-B1657753B176}" srcOrd="1" destOrd="0" parTransId="{7BD91AE1-EB28-BE4F-A9A6-623557E6A145}" sibTransId="{CAE4E11A-00D2-5945-8B62-FC8BABA7D5AC}"/>
    <dgm:cxn modelId="{AC52E0D7-765D-5442-BB0A-C60866533E5D}" srcId="{5B8A9ABD-67BE-F442-B681-2B626B274A83}" destId="{BBA008EC-D9BA-014D-B166-1C032526293E}" srcOrd="0" destOrd="0" parTransId="{A5CE43A7-DD29-424A-9BF2-432F45ACFBCA}" sibTransId="{CD6A8F68-BE08-8947-8A9E-EEDB5F41CF33}"/>
    <dgm:cxn modelId="{99A7DDD8-10AF-6C40-A0FE-367FB2559F51}" type="presOf" srcId="{2BB3F12F-2E19-2A4B-A957-9C53BB246256}" destId="{94188705-66FF-2E48-BD76-2586BE42B60B}" srcOrd="0" destOrd="3" presId="urn:microsoft.com/office/officeart/2005/8/layout/hList1"/>
    <dgm:cxn modelId="{5F5FD0D9-507A-F344-9CC9-C9FD9570D0DD}" srcId="{A924C1A8-F01D-004B-AD98-A7FAFF112D2E}" destId="{B22FDAFD-C43F-EF43-9514-C271C24892C3}" srcOrd="2" destOrd="0" parTransId="{0E7D0136-8C83-CA44-98E8-D3049C3B561E}" sibTransId="{535EACCD-34DC-F845-8249-C7F3726CEB11}"/>
    <dgm:cxn modelId="{D0FB96DA-A293-1A41-9B30-923E6D252B45}" srcId="{E7F3AD30-3985-5344-8E5D-74D1DF763E38}" destId="{DB34FF47-AB2B-0944-842E-E7846505D346}" srcOrd="0" destOrd="0" parTransId="{7F82D1FB-FD67-F04E-AFF2-D429606724B1}" sibTransId="{358B9F1F-51C3-5D4F-BC2A-BD73A05A030A}"/>
    <dgm:cxn modelId="{783032DB-6F45-0148-9ACF-31B425654756}" type="presOf" srcId="{A23A4BEE-FB18-6C49-BD8D-71846A591713}" destId="{E833A5F8-B90C-C24B-A532-BE397CBCCD48}" srcOrd="0" destOrd="9" presId="urn:microsoft.com/office/officeart/2005/8/layout/hList1"/>
    <dgm:cxn modelId="{BAF2EFDE-47D6-214B-AC3C-C60AE786014E}" type="presOf" srcId="{DE36B072-EC5D-6D43-A31B-24CA7F116604}" destId="{E833A5F8-B90C-C24B-A532-BE397CBCCD48}" srcOrd="0" destOrd="4" presId="urn:microsoft.com/office/officeart/2005/8/layout/hList1"/>
    <dgm:cxn modelId="{5ACB84E3-2EF9-4F4E-8863-7119511E28B4}" type="presOf" srcId="{B22FDAFD-C43F-EF43-9514-C271C24892C3}" destId="{B759076C-889B-7E4E-82B5-4FEE42F0826C}" srcOrd="0" destOrd="2" presId="urn:microsoft.com/office/officeart/2005/8/layout/hList1"/>
    <dgm:cxn modelId="{96087BE6-B819-2C4E-8247-650548DC8707}" type="presOf" srcId="{AC8B0F3C-A2E6-BA41-B334-B1657753B176}" destId="{B759076C-889B-7E4E-82B5-4FEE42F0826C}" srcOrd="0" destOrd="4" presId="urn:microsoft.com/office/officeart/2005/8/layout/hList1"/>
    <dgm:cxn modelId="{85C3B4E7-6DBF-954E-A1DE-0FBF83AAC54E}" srcId="{E7F3AD30-3985-5344-8E5D-74D1DF763E38}" destId="{7934A244-BA90-6441-BE93-0918892D2869}" srcOrd="1" destOrd="0" parTransId="{DF7F205C-3BBB-5B4C-BDB1-5752452C0DC2}" sibTransId="{BD39D8D2-6F28-4148-8EE2-0D6FD924A770}"/>
    <dgm:cxn modelId="{1FA9C8E9-908C-8F41-AC4C-AB524994FAC0}" srcId="{003C4A89-2E2C-594B-AE2C-9D133CA42B1D}" destId="{436CB6D9-E57F-9742-9445-4042BB4CE9FF}" srcOrd="3" destOrd="0" parTransId="{D5B98927-02CE-9743-A5FB-501414E206F5}" sibTransId="{39630619-2A9D-CD44-84F6-F292339006A0}"/>
    <dgm:cxn modelId="{012CE4EF-5073-344D-AE1F-16C191D4F01F}" type="presOf" srcId="{DB34FF47-AB2B-0944-842E-E7846505D346}" destId="{94188705-66FF-2E48-BD76-2586BE42B60B}" srcOrd="0" destOrd="0" presId="urn:microsoft.com/office/officeart/2005/8/layout/hList1"/>
    <dgm:cxn modelId="{264AF2F1-FF29-604C-B99E-057F7B40E5F8}" srcId="{E7F3AD30-3985-5344-8E5D-74D1DF763E38}" destId="{2BB3F12F-2E19-2A4B-A957-9C53BB246256}" srcOrd="3" destOrd="0" parTransId="{8A97F455-9F95-3943-916F-6FB252C40D38}" sibTransId="{3722840D-74A1-C04C-B9FE-3B971C4086AA}"/>
    <dgm:cxn modelId="{B29DC3F2-084B-574A-80AA-91875936B492}" srcId="{E7F3AD30-3985-5344-8E5D-74D1DF763E38}" destId="{34F87475-046F-C74C-9ACF-304C65FEA5A2}" srcOrd="8" destOrd="0" parTransId="{1EA606BE-AD43-7948-9EA3-DF73E30473A2}" sibTransId="{295F6A17-73BF-5242-961F-4FF569EEA79E}"/>
    <dgm:cxn modelId="{5BEA80F7-D311-6942-AECE-0D1EC924B4AB}" type="presOf" srcId="{003C4A89-2E2C-594B-AE2C-9D133CA42B1D}" destId="{7F4D769C-9934-5E4B-BDB9-9E9FEF009994}" srcOrd="0" destOrd="0" presId="urn:microsoft.com/office/officeart/2005/8/layout/hList1"/>
    <dgm:cxn modelId="{32539EF8-4068-EB4C-9BD1-F88DD42B6198}" srcId="{E7F3AD30-3985-5344-8E5D-74D1DF763E38}" destId="{70E5F29E-DDFB-7040-B845-D569C4548D88}" srcOrd="2" destOrd="0" parTransId="{F764DF41-6D3D-1345-A74E-5FDF948D2323}" sibTransId="{9E0D2105-CA5F-2C46-981B-6D05259DE42D}"/>
    <dgm:cxn modelId="{83814CC6-8A9E-5A49-BEAC-A882371ED493}" type="presParOf" srcId="{DEC98F9E-F604-B74E-ABD5-34F345979D16}" destId="{DAECF0C8-38A4-BD47-B3E5-43E2BE4A4D37}" srcOrd="0" destOrd="0" presId="urn:microsoft.com/office/officeart/2005/8/layout/hList1"/>
    <dgm:cxn modelId="{69C93153-6262-4B4E-B31B-54975DF2E207}" type="presParOf" srcId="{DAECF0C8-38A4-BD47-B3E5-43E2BE4A4D37}" destId="{9D32C947-4F92-6445-9B35-4180574399FE}" srcOrd="0" destOrd="0" presId="urn:microsoft.com/office/officeart/2005/8/layout/hList1"/>
    <dgm:cxn modelId="{E39D7C8C-FCCE-8C4A-95AC-E872E5A9F57F}" type="presParOf" srcId="{DAECF0C8-38A4-BD47-B3E5-43E2BE4A4D37}" destId="{94188705-66FF-2E48-BD76-2586BE42B60B}" srcOrd="1" destOrd="0" presId="urn:microsoft.com/office/officeart/2005/8/layout/hList1"/>
    <dgm:cxn modelId="{F445B48B-CE3C-D243-9DB0-97852F46F84B}" type="presParOf" srcId="{DEC98F9E-F604-B74E-ABD5-34F345979D16}" destId="{59307765-26F5-5A43-9E7C-CEBC3835B466}" srcOrd="1" destOrd="0" presId="urn:microsoft.com/office/officeart/2005/8/layout/hList1"/>
    <dgm:cxn modelId="{E2A51A70-D0AB-CF4B-8D9F-6B1914CBABBD}" type="presParOf" srcId="{DEC98F9E-F604-B74E-ABD5-34F345979D16}" destId="{329C8B1E-6DC2-1847-B84C-BC672AA706CA}" srcOrd="2" destOrd="0" presId="urn:microsoft.com/office/officeart/2005/8/layout/hList1"/>
    <dgm:cxn modelId="{003D508B-7802-C348-8973-9BFF160169B4}" type="presParOf" srcId="{329C8B1E-6DC2-1847-B84C-BC672AA706CA}" destId="{91D3ADBD-D6FA-254E-94FD-8840940A5214}" srcOrd="0" destOrd="0" presId="urn:microsoft.com/office/officeart/2005/8/layout/hList1"/>
    <dgm:cxn modelId="{E9570A04-0083-2441-93BD-E4FBDB61514E}" type="presParOf" srcId="{329C8B1E-6DC2-1847-B84C-BC672AA706CA}" destId="{B759076C-889B-7E4E-82B5-4FEE42F0826C}" srcOrd="1" destOrd="0" presId="urn:microsoft.com/office/officeart/2005/8/layout/hList1"/>
    <dgm:cxn modelId="{9DA5814B-ADE5-4E4A-A4E4-2F268618BD39}" type="presParOf" srcId="{DEC98F9E-F604-B74E-ABD5-34F345979D16}" destId="{85F9E43A-0540-5D4B-9F42-33C7722AC517}" srcOrd="3" destOrd="0" presId="urn:microsoft.com/office/officeart/2005/8/layout/hList1"/>
    <dgm:cxn modelId="{421DA75B-8FE7-EE44-B40D-3FC517F19BE7}" type="presParOf" srcId="{DEC98F9E-F604-B74E-ABD5-34F345979D16}" destId="{11FEB7C5-3A61-0748-B546-3239F78980EA}" srcOrd="4" destOrd="0" presId="urn:microsoft.com/office/officeart/2005/8/layout/hList1"/>
    <dgm:cxn modelId="{D508F72D-EBF4-4B42-92DE-E26B3CA30371}" type="presParOf" srcId="{11FEB7C5-3A61-0748-B546-3239F78980EA}" destId="{7F4D769C-9934-5E4B-BDB9-9E9FEF009994}" srcOrd="0" destOrd="0" presId="urn:microsoft.com/office/officeart/2005/8/layout/hList1"/>
    <dgm:cxn modelId="{9CF40B39-737F-0D48-B06F-A0177F081007}" type="presParOf" srcId="{11FEB7C5-3A61-0748-B546-3239F78980EA}" destId="{E833A5F8-B90C-C24B-A532-BE397CBCCD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A4BCF0-E27E-41FA-B9C3-E1178B4471B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72ABD-5B9C-49D4-A44A-740C0E416733}">
      <dgm:prSet phldrT="[Texto]"/>
      <dgm:spPr/>
      <dgm:t>
        <a:bodyPr/>
        <a:lstStyle/>
        <a:p>
          <a:r>
            <a:rPr lang="es-ES"/>
            <a:t>4 de abril de 2024</a:t>
          </a:r>
        </a:p>
      </dgm:t>
    </dgm:pt>
    <dgm:pt modelId="{0866C036-EF21-4BE8-BB2E-B51B2B27FB8A}" type="parTrans" cxnId="{273B4DD1-F6E8-4511-BD85-79CA2F39DC89}">
      <dgm:prSet/>
      <dgm:spPr/>
      <dgm:t>
        <a:bodyPr/>
        <a:lstStyle/>
        <a:p>
          <a:endParaRPr lang="es-ES"/>
        </a:p>
      </dgm:t>
    </dgm:pt>
    <dgm:pt modelId="{6CB99E65-5B4D-4EC8-A7B0-7F2704D9981B}" type="sibTrans" cxnId="{273B4DD1-F6E8-4511-BD85-79CA2F39DC89}">
      <dgm:prSet/>
      <dgm:spPr/>
      <dgm:t>
        <a:bodyPr/>
        <a:lstStyle/>
        <a:p>
          <a:endParaRPr lang="es-ES"/>
        </a:p>
      </dgm:t>
    </dgm:pt>
    <dgm:pt modelId="{B01893FE-A77A-4E39-892B-6FE6F2FF4A92}">
      <dgm:prSet phldrT="[Texto]"/>
      <dgm:spPr/>
      <dgm:t>
        <a:bodyPr/>
        <a:lstStyle/>
        <a:p>
          <a:r>
            <a:rPr lang="es-ES"/>
            <a:t>Visita Alberto Núñez Feijoo</a:t>
          </a:r>
        </a:p>
      </dgm:t>
    </dgm:pt>
    <dgm:pt modelId="{F395F620-1257-4061-89AC-32B646F4E0D3}" type="parTrans" cxnId="{10200070-F9A6-4F94-9911-87702E5F92BF}">
      <dgm:prSet/>
      <dgm:spPr/>
      <dgm:t>
        <a:bodyPr/>
        <a:lstStyle/>
        <a:p>
          <a:endParaRPr lang="es-ES"/>
        </a:p>
      </dgm:t>
    </dgm:pt>
    <dgm:pt modelId="{365D1E5D-BD3C-4DB4-9B71-0F34CA1B2DCF}" type="sibTrans" cxnId="{10200070-F9A6-4F94-9911-87702E5F92BF}">
      <dgm:prSet/>
      <dgm:spPr/>
      <dgm:t>
        <a:bodyPr/>
        <a:lstStyle/>
        <a:p>
          <a:endParaRPr lang="es-ES"/>
        </a:p>
      </dgm:t>
    </dgm:pt>
    <dgm:pt modelId="{76A3A75E-4849-4449-AC80-A9940C334CAD}">
      <dgm:prSet phldrT="[Texto]"/>
      <dgm:spPr/>
      <dgm:t>
        <a:bodyPr/>
        <a:lstStyle/>
        <a:p>
          <a:r>
            <a:rPr lang="es-ES"/>
            <a:t>14 de abril de 2024</a:t>
          </a:r>
        </a:p>
      </dgm:t>
    </dgm:pt>
    <dgm:pt modelId="{1B8D7275-F07B-4125-B0D2-A0F88C0AE151}" type="parTrans" cxnId="{C8811D4B-162D-4E7F-B095-B10B70462D80}">
      <dgm:prSet/>
      <dgm:spPr/>
      <dgm:t>
        <a:bodyPr/>
        <a:lstStyle/>
        <a:p>
          <a:endParaRPr lang="es-ES"/>
        </a:p>
      </dgm:t>
    </dgm:pt>
    <dgm:pt modelId="{F8FC745B-9439-4E5C-8CA2-D38593104371}" type="sibTrans" cxnId="{C8811D4B-162D-4E7F-B095-B10B70462D80}">
      <dgm:prSet/>
      <dgm:spPr/>
      <dgm:t>
        <a:bodyPr/>
        <a:lstStyle/>
        <a:p>
          <a:endParaRPr lang="es-ES"/>
        </a:p>
      </dgm:t>
    </dgm:pt>
    <dgm:pt modelId="{6E14BEE8-DBA9-4121-8F31-C254938E5E8B}">
      <dgm:prSet phldrT="[Texto]"/>
      <dgm:spPr/>
      <dgm:t>
        <a:bodyPr/>
        <a:lstStyle/>
        <a:p>
          <a:r>
            <a:rPr lang="es-ES"/>
            <a:t>V Marcha Autismo Tordesillas</a:t>
          </a:r>
        </a:p>
      </dgm:t>
    </dgm:pt>
    <dgm:pt modelId="{362A66BC-DCF5-4EC0-A2E4-DBA1788630A7}" type="parTrans" cxnId="{9B1D9821-C512-4093-8351-FAC4953691B8}">
      <dgm:prSet/>
      <dgm:spPr/>
      <dgm:t>
        <a:bodyPr/>
        <a:lstStyle/>
        <a:p>
          <a:endParaRPr lang="es-ES"/>
        </a:p>
      </dgm:t>
    </dgm:pt>
    <dgm:pt modelId="{62651627-4B64-465D-BAAB-BB0885D8077C}" type="sibTrans" cxnId="{9B1D9821-C512-4093-8351-FAC4953691B8}">
      <dgm:prSet/>
      <dgm:spPr/>
      <dgm:t>
        <a:bodyPr/>
        <a:lstStyle/>
        <a:p>
          <a:endParaRPr lang="es-ES"/>
        </a:p>
      </dgm:t>
    </dgm:pt>
    <dgm:pt modelId="{880884AE-4DA5-40FC-B967-627F42CE3AE9}">
      <dgm:prSet phldrT="[Texto]"/>
      <dgm:spPr/>
      <dgm:t>
        <a:bodyPr/>
        <a:lstStyle/>
        <a:p>
          <a:r>
            <a:rPr lang="es-ES"/>
            <a:t>3 de diciembre de 2024</a:t>
          </a:r>
        </a:p>
      </dgm:t>
    </dgm:pt>
    <dgm:pt modelId="{C9E0FD01-0E77-47BC-9EF2-55FE6F0A4256}" type="parTrans" cxnId="{300730E6-274A-47BB-88FE-C54C6189CF34}">
      <dgm:prSet/>
      <dgm:spPr/>
      <dgm:t>
        <a:bodyPr/>
        <a:lstStyle/>
        <a:p>
          <a:endParaRPr lang="es-ES"/>
        </a:p>
      </dgm:t>
    </dgm:pt>
    <dgm:pt modelId="{D757989A-50CB-44DD-8B40-9266DE6718DC}" type="sibTrans" cxnId="{300730E6-274A-47BB-88FE-C54C6189CF34}">
      <dgm:prSet/>
      <dgm:spPr/>
      <dgm:t>
        <a:bodyPr/>
        <a:lstStyle/>
        <a:p>
          <a:endParaRPr lang="es-ES"/>
        </a:p>
      </dgm:t>
    </dgm:pt>
    <dgm:pt modelId="{09ABF6BB-FA2B-4F2B-9466-A87C466280A8}">
      <dgm:prSet phldrT="[Texto]"/>
      <dgm:spPr/>
      <dgm:t>
        <a:bodyPr/>
        <a:lstStyle/>
        <a:p>
          <a:r>
            <a:rPr lang="es-ES"/>
            <a:t>Día de la Discapacidad</a:t>
          </a:r>
        </a:p>
      </dgm:t>
    </dgm:pt>
    <dgm:pt modelId="{6553F9B6-98C7-418A-A808-2125779E1544}" type="parTrans" cxnId="{0C0683C2-B73B-4119-A7A7-ED224BD1D550}">
      <dgm:prSet/>
      <dgm:spPr/>
      <dgm:t>
        <a:bodyPr/>
        <a:lstStyle/>
        <a:p>
          <a:endParaRPr lang="es-ES"/>
        </a:p>
      </dgm:t>
    </dgm:pt>
    <dgm:pt modelId="{0B88D32C-53F1-4130-A346-1DA5F3E5F985}" type="sibTrans" cxnId="{0C0683C2-B73B-4119-A7A7-ED224BD1D550}">
      <dgm:prSet/>
      <dgm:spPr/>
      <dgm:t>
        <a:bodyPr/>
        <a:lstStyle/>
        <a:p>
          <a:endParaRPr lang="es-ES"/>
        </a:p>
      </dgm:t>
    </dgm:pt>
    <dgm:pt modelId="{53161F85-C862-42E0-90C6-CBAA5D74D39C}" type="pres">
      <dgm:prSet presAssocID="{97A4BCF0-E27E-41FA-B9C3-E1178B4471B4}" presName="Name0" presStyleCnt="0">
        <dgm:presLayoutVars>
          <dgm:chMax/>
          <dgm:chPref/>
          <dgm:dir/>
        </dgm:presLayoutVars>
      </dgm:prSet>
      <dgm:spPr/>
    </dgm:pt>
    <dgm:pt modelId="{23A458E0-DF43-4178-B99A-56910128D999}" type="pres">
      <dgm:prSet presAssocID="{98F72ABD-5B9C-49D4-A44A-740C0E416733}" presName="composite" presStyleCnt="0">
        <dgm:presLayoutVars>
          <dgm:chMax val="1"/>
          <dgm:chPref val="1"/>
        </dgm:presLayoutVars>
      </dgm:prSet>
      <dgm:spPr/>
    </dgm:pt>
    <dgm:pt modelId="{60D79150-0E30-4012-A7DF-990344C81605}" type="pres">
      <dgm:prSet presAssocID="{98F72ABD-5B9C-49D4-A44A-740C0E416733}" presName="Accent" presStyleLbl="trAlignAcc1" presStyleIdx="0" presStyleCnt="3" custScaleX="107991" custScaleY="109445" custLinFactNeighborX="13403" custLinFactNeighborY="-5512">
        <dgm:presLayoutVars>
          <dgm:chMax val="0"/>
          <dgm:chPref val="0"/>
        </dgm:presLayoutVars>
      </dgm:prSet>
      <dgm:spPr/>
    </dgm:pt>
    <dgm:pt modelId="{E396D574-2EE8-4041-8997-C67B57CA21AA}" type="pres">
      <dgm:prSet presAssocID="{98F72ABD-5B9C-49D4-A44A-740C0E416733}" presName="Image" presStyleLbl="alignImgPlace1" presStyleIdx="0" presStyleCnt="3" custScaleX="116094" custScaleY="118362" custLinFactNeighborX="13931" custLinFactNeighborY="-621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A93ED02-3622-4E1C-8E03-DDB19C006943}" type="pres">
      <dgm:prSet presAssocID="{98F72ABD-5B9C-49D4-A44A-740C0E416733}" presName="ChildComposite" presStyleCnt="0"/>
      <dgm:spPr/>
    </dgm:pt>
    <dgm:pt modelId="{5E4A0340-F44E-428D-B7B6-A8D3369B372F}" type="pres">
      <dgm:prSet presAssocID="{98F72ABD-5B9C-49D4-A44A-740C0E416733}" presName="Child" presStyleLbl="node1" presStyleIdx="0" presStyleCnt="3" custLinFactNeighborX="12699" custLinFactNeighborY="19916">
        <dgm:presLayoutVars>
          <dgm:chMax val="0"/>
          <dgm:chPref val="0"/>
          <dgm:bulletEnabled val="1"/>
        </dgm:presLayoutVars>
      </dgm:prSet>
      <dgm:spPr/>
    </dgm:pt>
    <dgm:pt modelId="{5038ED8E-F5B4-450D-B217-59F3DF1E205B}" type="pres">
      <dgm:prSet presAssocID="{98F72ABD-5B9C-49D4-A44A-740C0E416733}" presName="Parent" presStyleLbl="revTx" presStyleIdx="0" presStyleCnt="3" custLinFactNeighborX="12699" custLinFactNeighborY="44555">
        <dgm:presLayoutVars>
          <dgm:chMax val="1"/>
          <dgm:chPref val="0"/>
          <dgm:bulletEnabled val="1"/>
        </dgm:presLayoutVars>
      </dgm:prSet>
      <dgm:spPr/>
    </dgm:pt>
    <dgm:pt modelId="{517A6106-7B34-4D68-87B7-9802A8ED99EC}" type="pres">
      <dgm:prSet presAssocID="{6CB99E65-5B4D-4EC8-A7B0-7F2704D9981B}" presName="sibTrans" presStyleCnt="0"/>
      <dgm:spPr/>
    </dgm:pt>
    <dgm:pt modelId="{E34CAFA8-775F-4306-8F99-3B93E8D68BE9}" type="pres">
      <dgm:prSet presAssocID="{76A3A75E-4849-4449-AC80-A9940C334CAD}" presName="composite" presStyleCnt="0">
        <dgm:presLayoutVars>
          <dgm:chMax val="1"/>
          <dgm:chPref val="1"/>
        </dgm:presLayoutVars>
      </dgm:prSet>
      <dgm:spPr/>
    </dgm:pt>
    <dgm:pt modelId="{8BDCAC76-C57E-4AA0-ADC7-3F8E6C98B35E}" type="pres">
      <dgm:prSet presAssocID="{76A3A75E-4849-4449-AC80-A9940C334CAD}" presName="Accent" presStyleLbl="trAlignAcc1" presStyleIdx="1" presStyleCnt="3" custScaleX="116723" custScaleY="110400" custLinFactNeighborY="-4213">
        <dgm:presLayoutVars>
          <dgm:chMax val="0"/>
          <dgm:chPref val="0"/>
        </dgm:presLayoutVars>
      </dgm:prSet>
      <dgm:spPr/>
    </dgm:pt>
    <dgm:pt modelId="{BF7BA4C4-F56E-4D3C-812C-675C50455E61}" type="pres">
      <dgm:prSet presAssocID="{76A3A75E-4849-4449-AC80-A9940C334CAD}" presName="Image" presStyleLbl="alignImgPlace1" presStyleIdx="1" presStyleCnt="3" custScaleX="114010" custScaleY="122133" custLinFactNeighborY="-471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F1C980A-BFC9-487E-AC58-7BF2A78C71C2}" type="pres">
      <dgm:prSet presAssocID="{76A3A75E-4849-4449-AC80-A9940C334CAD}" presName="ChildComposite" presStyleCnt="0"/>
      <dgm:spPr/>
    </dgm:pt>
    <dgm:pt modelId="{BB818668-F052-45F2-AC51-86C4C9CDDD1E}" type="pres">
      <dgm:prSet presAssocID="{76A3A75E-4849-4449-AC80-A9940C334CAD}" presName="Child" presStyleLbl="node1" presStyleIdx="1" presStyleCnt="3" custLinFactNeighborX="-501" custLinFactNeighborY="33797">
        <dgm:presLayoutVars>
          <dgm:chMax val="0"/>
          <dgm:chPref val="0"/>
          <dgm:bulletEnabled val="1"/>
        </dgm:presLayoutVars>
      </dgm:prSet>
      <dgm:spPr/>
    </dgm:pt>
    <dgm:pt modelId="{582D83BA-7BB0-4A5F-BF62-99D747CC267A}" type="pres">
      <dgm:prSet presAssocID="{76A3A75E-4849-4449-AC80-A9940C334CAD}" presName="Parent" presStyleLbl="revTx" presStyleIdx="1" presStyleCnt="3" custLinFactNeighborY="57448">
        <dgm:presLayoutVars>
          <dgm:chMax val="1"/>
          <dgm:chPref val="0"/>
          <dgm:bulletEnabled val="1"/>
        </dgm:presLayoutVars>
      </dgm:prSet>
      <dgm:spPr/>
    </dgm:pt>
    <dgm:pt modelId="{53578AD7-3144-437D-B1B4-58AB993D83FD}" type="pres">
      <dgm:prSet presAssocID="{F8FC745B-9439-4E5C-8CA2-D38593104371}" presName="sibTrans" presStyleCnt="0"/>
      <dgm:spPr/>
    </dgm:pt>
    <dgm:pt modelId="{722149D3-65CA-42E9-8F98-5AF790BF985C}" type="pres">
      <dgm:prSet presAssocID="{880884AE-4DA5-40FC-B967-627F42CE3AE9}" presName="composite" presStyleCnt="0">
        <dgm:presLayoutVars>
          <dgm:chMax val="1"/>
          <dgm:chPref val="1"/>
        </dgm:presLayoutVars>
      </dgm:prSet>
      <dgm:spPr/>
    </dgm:pt>
    <dgm:pt modelId="{0ED194CE-1BEA-4AD1-BB71-72283285255E}" type="pres">
      <dgm:prSet presAssocID="{880884AE-4DA5-40FC-B967-627F42CE3AE9}" presName="Accent" presStyleLbl="trAlignAcc1" presStyleIdx="2" presStyleCnt="3" custScaleX="115781" custScaleY="111188" custLinFactNeighborX="-15821" custLinFactNeighborY="-1926">
        <dgm:presLayoutVars>
          <dgm:chMax val="0"/>
          <dgm:chPref val="0"/>
        </dgm:presLayoutVars>
      </dgm:prSet>
      <dgm:spPr/>
    </dgm:pt>
    <dgm:pt modelId="{6FFC9BB0-8C53-46E9-B032-F9F95B841A92}" type="pres">
      <dgm:prSet presAssocID="{880884AE-4DA5-40FC-B967-627F42CE3AE9}" presName="Image" presStyleLbl="alignImgPlace1" presStyleIdx="2" presStyleCnt="3" custScaleX="122026" custScaleY="109896" custLinFactNeighborX="-17649" custLinFactNeighborY="-700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D49B0907-575E-41E1-A517-889D1DC45E0B}" type="pres">
      <dgm:prSet presAssocID="{880884AE-4DA5-40FC-B967-627F42CE3AE9}" presName="ChildComposite" presStyleCnt="0"/>
      <dgm:spPr/>
    </dgm:pt>
    <dgm:pt modelId="{8B114D79-CCD3-4E0E-9A09-740E06A4B827}" type="pres">
      <dgm:prSet presAssocID="{880884AE-4DA5-40FC-B967-627F42CE3AE9}" presName="Child" presStyleLbl="node1" presStyleIdx="2" presStyleCnt="3" custLinFactNeighborX="-16022" custLinFactNeighborY="42810">
        <dgm:presLayoutVars>
          <dgm:chMax val="0"/>
          <dgm:chPref val="0"/>
          <dgm:bulletEnabled val="1"/>
        </dgm:presLayoutVars>
      </dgm:prSet>
      <dgm:spPr/>
    </dgm:pt>
    <dgm:pt modelId="{A076F5F4-BF7C-47B6-875D-B43E50C6B5CB}" type="pres">
      <dgm:prSet presAssocID="{880884AE-4DA5-40FC-B967-627F42CE3AE9}" presName="Parent" presStyleLbl="revTx" presStyleIdx="2" presStyleCnt="3" custLinFactNeighborX="-16522" custLinFactNeighborY="3830">
        <dgm:presLayoutVars>
          <dgm:chMax val="1"/>
          <dgm:chPref val="0"/>
          <dgm:bulletEnabled val="1"/>
        </dgm:presLayoutVars>
      </dgm:prSet>
      <dgm:spPr/>
    </dgm:pt>
  </dgm:ptLst>
  <dgm:cxnLst>
    <dgm:cxn modelId="{4B6C5317-1324-4219-81AC-77A2C3169BF0}" type="presOf" srcId="{880884AE-4DA5-40FC-B967-627F42CE3AE9}" destId="{A076F5F4-BF7C-47B6-875D-B43E50C6B5CB}" srcOrd="0" destOrd="0" presId="urn:microsoft.com/office/officeart/2008/layout/CaptionedPictures"/>
    <dgm:cxn modelId="{9B5DA920-9B35-49D0-8725-6D15BB7C2A45}" type="presOf" srcId="{B01893FE-A77A-4E39-892B-6FE6F2FF4A92}" destId="{5E4A0340-F44E-428D-B7B6-A8D3369B372F}" srcOrd="0" destOrd="0" presId="urn:microsoft.com/office/officeart/2008/layout/CaptionedPictures"/>
    <dgm:cxn modelId="{9B1D9821-C512-4093-8351-FAC4953691B8}" srcId="{76A3A75E-4849-4449-AC80-A9940C334CAD}" destId="{6E14BEE8-DBA9-4121-8F31-C254938E5E8B}" srcOrd="0" destOrd="0" parTransId="{362A66BC-DCF5-4EC0-A2E4-DBA1788630A7}" sibTransId="{62651627-4B64-465D-BAAB-BB0885D8077C}"/>
    <dgm:cxn modelId="{A5804D2F-0D37-4F01-8BCA-FA0F778DB66D}" type="presOf" srcId="{98F72ABD-5B9C-49D4-A44A-740C0E416733}" destId="{5038ED8E-F5B4-450D-B217-59F3DF1E205B}" srcOrd="0" destOrd="0" presId="urn:microsoft.com/office/officeart/2008/layout/CaptionedPictures"/>
    <dgm:cxn modelId="{64FECE49-BE3F-476A-B547-629112FEAC0B}" type="presOf" srcId="{09ABF6BB-FA2B-4F2B-9466-A87C466280A8}" destId="{8B114D79-CCD3-4E0E-9A09-740E06A4B827}" srcOrd="0" destOrd="0" presId="urn:microsoft.com/office/officeart/2008/layout/CaptionedPictures"/>
    <dgm:cxn modelId="{C8811D4B-162D-4E7F-B095-B10B70462D80}" srcId="{97A4BCF0-E27E-41FA-B9C3-E1178B4471B4}" destId="{76A3A75E-4849-4449-AC80-A9940C334CAD}" srcOrd="1" destOrd="0" parTransId="{1B8D7275-F07B-4125-B0D2-A0F88C0AE151}" sibTransId="{F8FC745B-9439-4E5C-8CA2-D38593104371}"/>
    <dgm:cxn modelId="{8B1E8F4E-39E3-413B-BDBE-5B814C818401}" type="presOf" srcId="{76A3A75E-4849-4449-AC80-A9940C334CAD}" destId="{582D83BA-7BB0-4A5F-BF62-99D747CC267A}" srcOrd="0" destOrd="0" presId="urn:microsoft.com/office/officeart/2008/layout/CaptionedPictures"/>
    <dgm:cxn modelId="{10200070-F9A6-4F94-9911-87702E5F92BF}" srcId="{98F72ABD-5B9C-49D4-A44A-740C0E416733}" destId="{B01893FE-A77A-4E39-892B-6FE6F2FF4A92}" srcOrd="0" destOrd="0" parTransId="{F395F620-1257-4061-89AC-32B646F4E0D3}" sibTransId="{365D1E5D-BD3C-4DB4-9B71-0F34CA1B2DCF}"/>
    <dgm:cxn modelId="{6AE0137B-CDE8-4C57-8989-999DB1D301DC}" type="presOf" srcId="{97A4BCF0-E27E-41FA-B9C3-E1178B4471B4}" destId="{53161F85-C862-42E0-90C6-CBAA5D74D39C}" srcOrd="0" destOrd="0" presId="urn:microsoft.com/office/officeart/2008/layout/CaptionedPictures"/>
    <dgm:cxn modelId="{0C0683C2-B73B-4119-A7A7-ED224BD1D550}" srcId="{880884AE-4DA5-40FC-B967-627F42CE3AE9}" destId="{09ABF6BB-FA2B-4F2B-9466-A87C466280A8}" srcOrd="0" destOrd="0" parTransId="{6553F9B6-98C7-418A-A808-2125779E1544}" sibTransId="{0B88D32C-53F1-4130-A346-1DA5F3E5F985}"/>
    <dgm:cxn modelId="{273B4DD1-F6E8-4511-BD85-79CA2F39DC89}" srcId="{97A4BCF0-E27E-41FA-B9C3-E1178B4471B4}" destId="{98F72ABD-5B9C-49D4-A44A-740C0E416733}" srcOrd="0" destOrd="0" parTransId="{0866C036-EF21-4BE8-BB2E-B51B2B27FB8A}" sibTransId="{6CB99E65-5B4D-4EC8-A7B0-7F2704D9981B}"/>
    <dgm:cxn modelId="{300730E6-274A-47BB-88FE-C54C6189CF34}" srcId="{97A4BCF0-E27E-41FA-B9C3-E1178B4471B4}" destId="{880884AE-4DA5-40FC-B967-627F42CE3AE9}" srcOrd="2" destOrd="0" parTransId="{C9E0FD01-0E77-47BC-9EF2-55FE6F0A4256}" sibTransId="{D757989A-50CB-44DD-8B40-9266DE6718DC}"/>
    <dgm:cxn modelId="{54FA01F3-143E-4E40-B9DC-58F0A499BA32}" type="presOf" srcId="{6E14BEE8-DBA9-4121-8F31-C254938E5E8B}" destId="{BB818668-F052-45F2-AC51-86C4C9CDDD1E}" srcOrd="0" destOrd="0" presId="urn:microsoft.com/office/officeart/2008/layout/CaptionedPictures"/>
    <dgm:cxn modelId="{75689888-1304-4068-9273-242E1EC9C6A7}" type="presParOf" srcId="{53161F85-C862-42E0-90C6-CBAA5D74D39C}" destId="{23A458E0-DF43-4178-B99A-56910128D999}" srcOrd="0" destOrd="0" presId="urn:microsoft.com/office/officeart/2008/layout/CaptionedPictures"/>
    <dgm:cxn modelId="{EA4670C2-4CBD-45B6-AA50-8D738884BCD8}" type="presParOf" srcId="{23A458E0-DF43-4178-B99A-56910128D999}" destId="{60D79150-0E30-4012-A7DF-990344C81605}" srcOrd="0" destOrd="0" presId="urn:microsoft.com/office/officeart/2008/layout/CaptionedPictures"/>
    <dgm:cxn modelId="{33834FF2-BAB6-42AF-9DA7-4C5BA6204DA3}" type="presParOf" srcId="{23A458E0-DF43-4178-B99A-56910128D999}" destId="{E396D574-2EE8-4041-8997-C67B57CA21AA}" srcOrd="1" destOrd="0" presId="urn:microsoft.com/office/officeart/2008/layout/CaptionedPictures"/>
    <dgm:cxn modelId="{94827985-0A77-482C-BB5C-052F4936911C}" type="presParOf" srcId="{23A458E0-DF43-4178-B99A-56910128D999}" destId="{7A93ED02-3622-4E1C-8E03-DDB19C006943}" srcOrd="2" destOrd="0" presId="urn:microsoft.com/office/officeart/2008/layout/CaptionedPictures"/>
    <dgm:cxn modelId="{5EFDE7C1-7F07-4F7C-B5D0-34BCFA62CB28}" type="presParOf" srcId="{7A93ED02-3622-4E1C-8E03-DDB19C006943}" destId="{5E4A0340-F44E-428D-B7B6-A8D3369B372F}" srcOrd="0" destOrd="0" presId="urn:microsoft.com/office/officeart/2008/layout/CaptionedPictures"/>
    <dgm:cxn modelId="{55E6C96A-6DF0-4D51-A362-61680A7DB51B}" type="presParOf" srcId="{7A93ED02-3622-4E1C-8E03-DDB19C006943}" destId="{5038ED8E-F5B4-450D-B217-59F3DF1E205B}" srcOrd="1" destOrd="0" presId="urn:microsoft.com/office/officeart/2008/layout/CaptionedPictures"/>
    <dgm:cxn modelId="{816CEF5D-6A5C-4D2E-B675-29409550DC9A}" type="presParOf" srcId="{53161F85-C862-42E0-90C6-CBAA5D74D39C}" destId="{517A6106-7B34-4D68-87B7-9802A8ED99EC}" srcOrd="1" destOrd="0" presId="urn:microsoft.com/office/officeart/2008/layout/CaptionedPictures"/>
    <dgm:cxn modelId="{2193583D-A58E-4C84-8F9A-020EA872071C}" type="presParOf" srcId="{53161F85-C862-42E0-90C6-CBAA5D74D39C}" destId="{E34CAFA8-775F-4306-8F99-3B93E8D68BE9}" srcOrd="2" destOrd="0" presId="urn:microsoft.com/office/officeart/2008/layout/CaptionedPictures"/>
    <dgm:cxn modelId="{4A3046C1-0420-4C3E-8944-E334FB665E18}" type="presParOf" srcId="{E34CAFA8-775F-4306-8F99-3B93E8D68BE9}" destId="{8BDCAC76-C57E-4AA0-ADC7-3F8E6C98B35E}" srcOrd="0" destOrd="0" presId="urn:microsoft.com/office/officeart/2008/layout/CaptionedPictures"/>
    <dgm:cxn modelId="{AC43BA2A-CCBE-4AE6-AD78-EA7DB475E594}" type="presParOf" srcId="{E34CAFA8-775F-4306-8F99-3B93E8D68BE9}" destId="{BF7BA4C4-F56E-4D3C-812C-675C50455E61}" srcOrd="1" destOrd="0" presId="urn:microsoft.com/office/officeart/2008/layout/CaptionedPictures"/>
    <dgm:cxn modelId="{6F8C9EC2-ABDD-41FB-A843-73722DBBFD09}" type="presParOf" srcId="{E34CAFA8-775F-4306-8F99-3B93E8D68BE9}" destId="{AF1C980A-BFC9-487E-AC58-7BF2A78C71C2}" srcOrd="2" destOrd="0" presId="urn:microsoft.com/office/officeart/2008/layout/CaptionedPictures"/>
    <dgm:cxn modelId="{2AF5D4E2-557A-488A-9E59-845F140BD1CE}" type="presParOf" srcId="{AF1C980A-BFC9-487E-AC58-7BF2A78C71C2}" destId="{BB818668-F052-45F2-AC51-86C4C9CDDD1E}" srcOrd="0" destOrd="0" presId="urn:microsoft.com/office/officeart/2008/layout/CaptionedPictures"/>
    <dgm:cxn modelId="{980C41A9-C6EB-4B9B-8DBB-A051C33A3675}" type="presParOf" srcId="{AF1C980A-BFC9-487E-AC58-7BF2A78C71C2}" destId="{582D83BA-7BB0-4A5F-BF62-99D747CC267A}" srcOrd="1" destOrd="0" presId="urn:microsoft.com/office/officeart/2008/layout/CaptionedPictures"/>
    <dgm:cxn modelId="{7B4DED22-336C-4C84-8268-E03E38079002}" type="presParOf" srcId="{53161F85-C862-42E0-90C6-CBAA5D74D39C}" destId="{53578AD7-3144-437D-B1B4-58AB993D83FD}" srcOrd="3" destOrd="0" presId="urn:microsoft.com/office/officeart/2008/layout/CaptionedPictures"/>
    <dgm:cxn modelId="{1B49F002-2049-4038-A1A5-4B9F27A8B91B}" type="presParOf" srcId="{53161F85-C862-42E0-90C6-CBAA5D74D39C}" destId="{722149D3-65CA-42E9-8F98-5AF790BF985C}" srcOrd="4" destOrd="0" presId="urn:microsoft.com/office/officeart/2008/layout/CaptionedPictures"/>
    <dgm:cxn modelId="{6D2D00C9-2796-4070-BD7A-493BCAFA2A74}" type="presParOf" srcId="{722149D3-65CA-42E9-8F98-5AF790BF985C}" destId="{0ED194CE-1BEA-4AD1-BB71-72283285255E}" srcOrd="0" destOrd="0" presId="urn:microsoft.com/office/officeart/2008/layout/CaptionedPictures"/>
    <dgm:cxn modelId="{D771BACB-F0EA-426D-954A-CBD750402E72}" type="presParOf" srcId="{722149D3-65CA-42E9-8F98-5AF790BF985C}" destId="{6FFC9BB0-8C53-46E9-B032-F9F95B841A92}" srcOrd="1" destOrd="0" presId="urn:microsoft.com/office/officeart/2008/layout/CaptionedPictures"/>
    <dgm:cxn modelId="{6D37999A-C343-4F98-A9DE-5E8C855235B1}" type="presParOf" srcId="{722149D3-65CA-42E9-8F98-5AF790BF985C}" destId="{D49B0907-575E-41E1-A517-889D1DC45E0B}" srcOrd="2" destOrd="0" presId="urn:microsoft.com/office/officeart/2008/layout/CaptionedPictures"/>
    <dgm:cxn modelId="{FA909BEF-1C47-4C80-8531-E129786F8E3D}" type="presParOf" srcId="{D49B0907-575E-41E1-A517-889D1DC45E0B}" destId="{8B114D79-CCD3-4E0E-9A09-740E06A4B827}" srcOrd="0" destOrd="0" presId="urn:microsoft.com/office/officeart/2008/layout/CaptionedPictures"/>
    <dgm:cxn modelId="{AA713078-9AEB-469B-99B3-7C4F92ECD9F4}" type="presParOf" srcId="{D49B0907-575E-41E1-A517-889D1DC45E0B}" destId="{A076F5F4-BF7C-47B6-875D-B43E50C6B5C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7AEDF-6CB8-3641-B87E-99F77C575EF4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B276F-24FE-FF46-BF26-8E5CFFB1EF3B}">
      <dsp:nvSpPr>
        <dsp:cNvPr id="0" name=""/>
        <dsp:cNvSpPr/>
      </dsp:nvSpPr>
      <dsp:spPr>
        <a:xfrm>
          <a:off x="316674" y="261080"/>
          <a:ext cx="1520346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3106C-949B-8843-A2D2-06A4CBE382A0}">
      <dsp:nvSpPr>
        <dsp:cNvPr id="0" name=""/>
        <dsp:cNvSpPr/>
      </dsp:nvSpPr>
      <dsp:spPr>
        <a:xfrm rot="10800000">
          <a:off x="302733" y="1939530"/>
          <a:ext cx="1520346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Centro de Educación Especial "El Corro“</a:t>
          </a:r>
        </a:p>
      </dsp:txBody>
      <dsp:txXfrm rot="10800000">
        <a:off x="349489" y="1939530"/>
        <a:ext cx="1426834" cy="2346479"/>
      </dsp:txXfrm>
    </dsp:sp>
    <dsp:sp modelId="{C69049C8-DDC1-2346-BA92-99B9ED516D93}">
      <dsp:nvSpPr>
        <dsp:cNvPr id="0" name=""/>
        <dsp:cNvSpPr/>
      </dsp:nvSpPr>
      <dsp:spPr>
        <a:xfrm>
          <a:off x="1989055" y="261080"/>
          <a:ext cx="1520346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666BB-6B57-424D-8B8D-F148BA56B656}">
      <dsp:nvSpPr>
        <dsp:cNvPr id="0" name=""/>
        <dsp:cNvSpPr/>
      </dsp:nvSpPr>
      <dsp:spPr>
        <a:xfrm rot="10800000">
          <a:off x="1989055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Centro de Día Alfahar</a:t>
          </a:r>
        </a:p>
      </dsp:txBody>
      <dsp:txXfrm rot="10800000">
        <a:off x="2035811" y="1958102"/>
        <a:ext cx="1426834" cy="2346479"/>
      </dsp:txXfrm>
    </dsp:sp>
    <dsp:sp modelId="{38C47D74-56EE-7B48-A4C3-1FBBA3A64349}">
      <dsp:nvSpPr>
        <dsp:cNvPr id="0" name=""/>
        <dsp:cNvSpPr/>
      </dsp:nvSpPr>
      <dsp:spPr>
        <a:xfrm>
          <a:off x="3661436" y="261080"/>
          <a:ext cx="1520346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B2E85-E7CE-294C-AC53-A660C1148426}">
      <dsp:nvSpPr>
        <dsp:cNvPr id="0" name=""/>
        <dsp:cNvSpPr/>
      </dsp:nvSpPr>
      <dsp:spPr>
        <a:xfrm rot="10800000">
          <a:off x="3661436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Hogar-Residencia </a:t>
          </a:r>
          <a:r>
            <a:rPr lang="es-ES" sz="1800" b="1" kern="1200" err="1"/>
            <a:t>Hamelín</a:t>
          </a:r>
          <a:endParaRPr lang="es-ES" sz="1800" b="1" kern="1200"/>
        </a:p>
      </dsp:txBody>
      <dsp:txXfrm rot="10800000">
        <a:off x="3708192" y="1958102"/>
        <a:ext cx="1426834" cy="2346479"/>
      </dsp:txXfrm>
    </dsp:sp>
    <dsp:sp modelId="{1A89B3F3-09D6-9A4C-8FA5-C1D6541BC6E8}">
      <dsp:nvSpPr>
        <dsp:cNvPr id="0" name=""/>
        <dsp:cNvSpPr/>
      </dsp:nvSpPr>
      <dsp:spPr>
        <a:xfrm>
          <a:off x="5333817" y="261080"/>
          <a:ext cx="1520346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835EB-CCD6-1F45-8AC6-7317A6A534A1}">
      <dsp:nvSpPr>
        <dsp:cNvPr id="0" name=""/>
        <dsp:cNvSpPr/>
      </dsp:nvSpPr>
      <dsp:spPr>
        <a:xfrm rot="10800000">
          <a:off x="5333817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Centro de Recursos</a:t>
          </a:r>
        </a:p>
      </dsp:txBody>
      <dsp:txXfrm rot="10800000">
        <a:off x="5380573" y="1958102"/>
        <a:ext cx="1426834" cy="2346479"/>
      </dsp:txXfrm>
    </dsp:sp>
    <dsp:sp modelId="{D9EA2358-AD00-EE4F-B17C-AC4E28EEC7AC}">
      <dsp:nvSpPr>
        <dsp:cNvPr id="0" name=""/>
        <dsp:cNvSpPr/>
      </dsp:nvSpPr>
      <dsp:spPr>
        <a:xfrm>
          <a:off x="7006198" y="235836"/>
          <a:ext cx="1520346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A1D6E-F5AF-0841-B152-FD2BD28BB4A2}">
      <dsp:nvSpPr>
        <dsp:cNvPr id="0" name=""/>
        <dsp:cNvSpPr/>
      </dsp:nvSpPr>
      <dsp:spPr>
        <a:xfrm rot="10800000">
          <a:off x="7006198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Centro Autismo Tordesillas</a:t>
          </a:r>
        </a:p>
      </dsp:txBody>
      <dsp:txXfrm rot="10800000">
        <a:off x="7052954" y="1958102"/>
        <a:ext cx="1426834" cy="2346479"/>
      </dsp:txXfrm>
    </dsp:sp>
    <dsp:sp modelId="{09715C97-BD11-41CB-802A-ED31CE1B67F0}">
      <dsp:nvSpPr>
        <dsp:cNvPr id="0" name=""/>
        <dsp:cNvSpPr/>
      </dsp:nvSpPr>
      <dsp:spPr>
        <a:xfrm>
          <a:off x="8678579" y="261080"/>
          <a:ext cx="1520346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D52D-11CD-4351-85E2-BD3F2E4A259B}">
      <dsp:nvSpPr>
        <dsp:cNvPr id="0" name=""/>
        <dsp:cNvSpPr/>
      </dsp:nvSpPr>
      <dsp:spPr>
        <a:xfrm rot="10800000">
          <a:off x="8678579" y="1958102"/>
          <a:ext cx="1520346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Viviendas Reyes Católicos</a:t>
          </a:r>
        </a:p>
      </dsp:txBody>
      <dsp:txXfrm rot="10800000">
        <a:off x="8725335" y="1958102"/>
        <a:ext cx="1426834" cy="2346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2BC9-9F25-4AD4-A914-700F7F16C870}">
      <dsp:nvSpPr>
        <dsp:cNvPr id="0" name=""/>
        <dsp:cNvSpPr/>
      </dsp:nvSpPr>
      <dsp:spPr>
        <a:xfrm>
          <a:off x="30359" y="0"/>
          <a:ext cx="2676093" cy="63220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Confederación Autismo España</a:t>
          </a:r>
        </a:p>
      </dsp:txBody>
      <dsp:txXfrm>
        <a:off x="30359" y="0"/>
        <a:ext cx="2676093" cy="1896608"/>
      </dsp:txXfrm>
    </dsp:sp>
    <dsp:sp modelId="{9E229EEC-FC4C-4F3A-BDA3-1D509861981E}">
      <dsp:nvSpPr>
        <dsp:cNvPr id="0" name=""/>
        <dsp:cNvSpPr/>
      </dsp:nvSpPr>
      <dsp:spPr>
        <a:xfrm>
          <a:off x="297968" y="1874793"/>
          <a:ext cx="2140875" cy="685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Miembro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socio</a:t>
          </a:r>
        </a:p>
      </dsp:txBody>
      <dsp:txXfrm>
        <a:off x="318048" y="1894873"/>
        <a:ext cx="2100715" cy="645437"/>
      </dsp:txXfrm>
    </dsp:sp>
    <dsp:sp modelId="{CB734519-BC5A-424A-8673-72467F42BE83}">
      <dsp:nvSpPr>
        <dsp:cNvPr id="0" name=""/>
        <dsp:cNvSpPr/>
      </dsp:nvSpPr>
      <dsp:spPr>
        <a:xfrm>
          <a:off x="99541" y="2910954"/>
          <a:ext cx="2479069" cy="3094054"/>
        </a:xfrm>
        <a:prstGeom prst="roundRect">
          <a:avLst>
            <a:gd name="adj" fmla="val 10000"/>
          </a:avLst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Comisiones: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Directores/ Gerentes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Educación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Envejecimiento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Mujer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Estudio Sociodemográfico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err="1"/>
            <a:t>Icalidad</a:t>
          </a:r>
          <a:endParaRPr lang="es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Capacidad Jurídica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Comunicación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Empleo</a:t>
          </a:r>
        </a:p>
      </dsp:txBody>
      <dsp:txXfrm>
        <a:off x="172150" y="2983563"/>
        <a:ext cx="2333851" cy="2948836"/>
      </dsp:txXfrm>
    </dsp:sp>
    <dsp:sp modelId="{A15328D3-2404-4BFD-8FDF-480786395AF3}">
      <dsp:nvSpPr>
        <dsp:cNvPr id="0" name=""/>
        <dsp:cNvSpPr/>
      </dsp:nvSpPr>
      <dsp:spPr>
        <a:xfrm>
          <a:off x="2877830" y="0"/>
          <a:ext cx="2676093" cy="63220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Federación Autismo Castilla y León</a:t>
          </a:r>
        </a:p>
      </dsp:txBody>
      <dsp:txXfrm>
        <a:off x="2877830" y="0"/>
        <a:ext cx="2676093" cy="1896608"/>
      </dsp:txXfrm>
    </dsp:sp>
    <dsp:sp modelId="{1C870241-3251-4F7A-BC56-552E994EF7C3}">
      <dsp:nvSpPr>
        <dsp:cNvPr id="0" name=""/>
        <dsp:cNvSpPr/>
      </dsp:nvSpPr>
      <dsp:spPr>
        <a:xfrm>
          <a:off x="3145439" y="1900175"/>
          <a:ext cx="2140875" cy="639819"/>
        </a:xfrm>
        <a:prstGeom prst="roundRect">
          <a:avLst>
            <a:gd name="adj" fmla="val 10000"/>
          </a:avLst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Vicepresidencia</a:t>
          </a:r>
        </a:p>
      </dsp:txBody>
      <dsp:txXfrm>
        <a:off x="3164179" y="1918915"/>
        <a:ext cx="2103395" cy="602339"/>
      </dsp:txXfrm>
    </dsp:sp>
    <dsp:sp modelId="{6DD62C24-A749-426F-898B-336A71E72414}">
      <dsp:nvSpPr>
        <dsp:cNvPr id="0" name=""/>
        <dsp:cNvSpPr/>
      </dsp:nvSpPr>
      <dsp:spPr>
        <a:xfrm>
          <a:off x="3072360" y="2862887"/>
          <a:ext cx="2287032" cy="3139472"/>
        </a:xfrm>
        <a:prstGeom prst="roundRect">
          <a:avLst>
            <a:gd name="adj" fmla="val 10000"/>
          </a:avLst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Comisiones: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Directores/ Gerentes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Educación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Servicios Sociales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Sanidad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Accesibilidad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Comunicación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Empleo</a:t>
          </a:r>
        </a:p>
      </dsp:txBody>
      <dsp:txXfrm>
        <a:off x="3139345" y="2929872"/>
        <a:ext cx="2153062" cy="3005502"/>
      </dsp:txXfrm>
    </dsp:sp>
    <dsp:sp modelId="{09EBD5BF-A423-4B7F-8568-2D575BDAF8BD}">
      <dsp:nvSpPr>
        <dsp:cNvPr id="0" name=""/>
        <dsp:cNvSpPr/>
      </dsp:nvSpPr>
      <dsp:spPr>
        <a:xfrm>
          <a:off x="5754630" y="0"/>
          <a:ext cx="2676093" cy="63220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Otras Entidades Sociales</a:t>
          </a:r>
        </a:p>
      </dsp:txBody>
      <dsp:txXfrm>
        <a:off x="5754630" y="0"/>
        <a:ext cx="2676093" cy="1896608"/>
      </dsp:txXfrm>
    </dsp:sp>
    <dsp:sp modelId="{37A76AD1-2F03-48D0-9734-DD3091A2232C}">
      <dsp:nvSpPr>
        <dsp:cNvPr id="0" name=""/>
        <dsp:cNvSpPr/>
      </dsp:nvSpPr>
      <dsp:spPr>
        <a:xfrm>
          <a:off x="6022240" y="1897927"/>
          <a:ext cx="2140875" cy="559951"/>
        </a:xfrm>
        <a:prstGeom prst="roundRect">
          <a:avLst>
            <a:gd name="adj" fmla="val 10000"/>
          </a:avLst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CERMI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Tesorería</a:t>
          </a:r>
        </a:p>
      </dsp:txBody>
      <dsp:txXfrm>
        <a:off x="6038640" y="1914327"/>
        <a:ext cx="2108075" cy="527151"/>
      </dsp:txXfrm>
    </dsp:sp>
    <dsp:sp modelId="{92C7928F-4F18-4007-821E-BBFABD33362B}">
      <dsp:nvSpPr>
        <dsp:cNvPr id="0" name=""/>
        <dsp:cNvSpPr/>
      </dsp:nvSpPr>
      <dsp:spPr>
        <a:xfrm>
          <a:off x="6022240" y="2935118"/>
          <a:ext cx="2140875" cy="736954"/>
        </a:xfrm>
        <a:prstGeom prst="roundRect">
          <a:avLst>
            <a:gd name="adj" fmla="val 10000"/>
          </a:avLst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Plataforma del Tercer Sector</a:t>
          </a:r>
        </a:p>
      </dsp:txBody>
      <dsp:txXfrm>
        <a:off x="6043825" y="2956703"/>
        <a:ext cx="2097705" cy="693784"/>
      </dsp:txXfrm>
    </dsp:sp>
    <dsp:sp modelId="{ECF38563-F4CB-4035-A36A-4B9288C58F54}">
      <dsp:nvSpPr>
        <dsp:cNvPr id="0" name=""/>
        <dsp:cNvSpPr/>
      </dsp:nvSpPr>
      <dsp:spPr>
        <a:xfrm>
          <a:off x="6022240" y="4149312"/>
          <a:ext cx="2140875" cy="718994"/>
        </a:xfrm>
        <a:prstGeom prst="roundRect">
          <a:avLst>
            <a:gd name="adj" fmla="val 10000"/>
          </a:avLst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Mesa de Discapacidad del Ayuntamiento de Valladolid</a:t>
          </a:r>
        </a:p>
      </dsp:txBody>
      <dsp:txXfrm>
        <a:off x="6043299" y="4170371"/>
        <a:ext cx="2098757" cy="676876"/>
      </dsp:txXfrm>
    </dsp:sp>
    <dsp:sp modelId="{B9AFE4D6-BBCA-4580-A400-CEAD32CAFB00}">
      <dsp:nvSpPr>
        <dsp:cNvPr id="0" name=""/>
        <dsp:cNvSpPr/>
      </dsp:nvSpPr>
      <dsp:spPr>
        <a:xfrm>
          <a:off x="6022240" y="5345545"/>
          <a:ext cx="2140875" cy="65906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Economía del Compartir</a:t>
          </a:r>
        </a:p>
      </dsp:txBody>
      <dsp:txXfrm>
        <a:off x="6041543" y="5364848"/>
        <a:ext cx="2102269" cy="620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A43BE-9F9E-4F3B-891D-EC11CCE4FB38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Proyectos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Subvenciones Presentados</a:t>
          </a:r>
        </a:p>
      </dsp:txBody>
      <dsp:txXfrm>
        <a:off x="57787" y="1395494"/>
        <a:ext cx="2665308" cy="1560349"/>
      </dsp:txXfrm>
    </dsp:sp>
    <dsp:sp modelId="{73A43112-1084-467D-A3CE-23B2B35290E6}">
      <dsp:nvSpPr>
        <dsp:cNvPr id="0" name=""/>
        <dsp:cNvSpPr/>
      </dsp:nvSpPr>
      <dsp:spPr>
        <a:xfrm>
          <a:off x="2991438" y="201375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/>
        </a:p>
      </dsp:txBody>
      <dsp:txXfrm>
        <a:off x="2991438" y="2150766"/>
        <a:ext cx="409940" cy="411044"/>
      </dsp:txXfrm>
    </dsp:sp>
    <dsp:sp modelId="{D283AD9F-2D89-4BD0-BFE2-61D1C91750FF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Proyectos Denegados</a:t>
          </a:r>
        </a:p>
      </dsp:txBody>
      <dsp:txXfrm>
        <a:off x="3925145" y="1395494"/>
        <a:ext cx="2665308" cy="1560349"/>
      </dsp:txXfrm>
    </dsp:sp>
    <dsp:sp modelId="{2CE36DAF-5F66-45E3-A0D1-1DC7281D8E8D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/>
        </a:p>
      </dsp:txBody>
      <dsp:txXfrm>
        <a:off x="6915239" y="1970146"/>
        <a:ext cx="409940" cy="411044"/>
      </dsp:txXfrm>
    </dsp:sp>
    <dsp:sp modelId="{FEC90948-831A-4512-A381-94A443CFE100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Proyectos Favorables</a:t>
          </a:r>
        </a:p>
      </dsp:txBody>
      <dsp:txXfrm>
        <a:off x="7792503" y="1395494"/>
        <a:ext cx="2665308" cy="1560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8C2C3-E638-D846-8B55-1F3A6A47A9CA}">
      <dsp:nvSpPr>
        <dsp:cNvPr id="0" name=""/>
        <dsp:cNvSpPr/>
      </dsp:nvSpPr>
      <dsp:spPr>
        <a:xfrm>
          <a:off x="4521" y="30025"/>
          <a:ext cx="2718883" cy="9092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CONVENIOS EMPLEO</a:t>
          </a:r>
        </a:p>
      </dsp:txBody>
      <dsp:txXfrm>
        <a:off x="4521" y="30025"/>
        <a:ext cx="2718883" cy="909265"/>
      </dsp:txXfrm>
    </dsp:sp>
    <dsp:sp modelId="{89966B12-6D32-BE42-9DC5-A326E592044B}">
      <dsp:nvSpPr>
        <dsp:cNvPr id="0" name=""/>
        <dsp:cNvSpPr/>
      </dsp:nvSpPr>
      <dsp:spPr>
        <a:xfrm>
          <a:off x="4521" y="939290"/>
          <a:ext cx="2718883" cy="58886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Inserta Empleo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CLECE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CYCLE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Grupo SIFU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INTEGRA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Fundación ONCE</a:t>
          </a:r>
          <a:endParaRPr lang="es-ES" sz="1200" kern="1200"/>
        </a:p>
      </dsp:txBody>
      <dsp:txXfrm>
        <a:off x="4521" y="939290"/>
        <a:ext cx="2718883" cy="5888683"/>
      </dsp:txXfrm>
    </dsp:sp>
    <dsp:sp modelId="{ED7A8CE7-CD41-9B48-9C35-BD2A323A1125}">
      <dsp:nvSpPr>
        <dsp:cNvPr id="0" name=""/>
        <dsp:cNvSpPr/>
      </dsp:nvSpPr>
      <dsp:spPr>
        <a:xfrm>
          <a:off x="3104049" y="30025"/>
          <a:ext cx="2718883" cy="909265"/>
        </a:xfrm>
        <a:prstGeom prst="rect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CONVENIOS FORMACIÓN </a:t>
          </a:r>
        </a:p>
      </dsp:txBody>
      <dsp:txXfrm>
        <a:off x="3104049" y="30025"/>
        <a:ext cx="2718883" cy="909265"/>
      </dsp:txXfrm>
    </dsp:sp>
    <dsp:sp modelId="{4DFA5D00-751D-CE4A-8BE9-B343781F0D9D}">
      <dsp:nvSpPr>
        <dsp:cNvPr id="0" name=""/>
        <dsp:cNvSpPr/>
      </dsp:nvSpPr>
      <dsp:spPr>
        <a:xfrm>
          <a:off x="3104049" y="939290"/>
          <a:ext cx="2718883" cy="5888683"/>
        </a:xfrm>
        <a:prstGeom prst="rect">
          <a:avLst/>
        </a:prstGeom>
        <a:solidFill>
          <a:schemeClr val="accent4">
            <a:tint val="40000"/>
            <a:alpha val="90000"/>
            <a:hueOff val="2053179"/>
            <a:satOff val="-10223"/>
            <a:lumOff val="-9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Autoescuela San Pablo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Colegio San Viator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Colegio Ave María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Colegio La Milagrosa y Santa Florentina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Centro Didáctico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IES Emilio Ferrari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Centro Gregorio Fernández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Universidad de Valladolid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Universidad Europea Miguel de Cervantes</a:t>
          </a:r>
        </a:p>
      </dsp:txBody>
      <dsp:txXfrm>
        <a:off x="3104049" y="939290"/>
        <a:ext cx="2718883" cy="5888683"/>
      </dsp:txXfrm>
    </dsp:sp>
    <dsp:sp modelId="{1B65DDA7-33B1-E342-874A-E251515DDC2B}">
      <dsp:nvSpPr>
        <dsp:cNvPr id="0" name=""/>
        <dsp:cNvSpPr/>
      </dsp:nvSpPr>
      <dsp:spPr>
        <a:xfrm>
          <a:off x="6156757" y="57703"/>
          <a:ext cx="2718883" cy="909265"/>
        </a:xfrm>
        <a:prstGeom prst="rect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/>
            <a:t>CONVENIOS ORGANISMOS PÚBLICOS</a:t>
          </a:r>
        </a:p>
      </dsp:txBody>
      <dsp:txXfrm>
        <a:off x="6156757" y="57703"/>
        <a:ext cx="2718883" cy="909265"/>
      </dsp:txXfrm>
    </dsp:sp>
    <dsp:sp modelId="{544168DB-D1AD-944E-A2F3-2BBE7C6FAAD9}">
      <dsp:nvSpPr>
        <dsp:cNvPr id="0" name=""/>
        <dsp:cNvSpPr/>
      </dsp:nvSpPr>
      <dsp:spPr>
        <a:xfrm>
          <a:off x="6156757" y="922390"/>
          <a:ext cx="2718883" cy="5888683"/>
        </a:xfrm>
        <a:prstGeom prst="rect">
          <a:avLst/>
        </a:prstGeom>
        <a:solidFill>
          <a:schemeClr val="accent4">
            <a:tint val="40000"/>
            <a:alpha val="90000"/>
            <a:hueOff val="4106357"/>
            <a:satOff val="-20446"/>
            <a:lumOff val="-19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AUVASA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Fundación Municipal de Deportes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Ayuntamiento de Valladolid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Mercado Tordesillas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Biblioteca Municipal Tordesillas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Ayuntamiento de Tordesillas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Mercado Simancas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Ayuntamiento de la Mata de Cuéllar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Fútbol Sala de Cigales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Ayuntamiento de Viana de Cega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Ayuntamiento de Torrelobatón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Ayuntamiento de Medina de Rioseco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Diputación de Valladolid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/>
            <a:t>Junta de Castilla y León</a:t>
          </a:r>
        </a:p>
      </dsp:txBody>
      <dsp:txXfrm>
        <a:off x="6156757" y="922390"/>
        <a:ext cx="2718883" cy="5888683"/>
      </dsp:txXfrm>
    </dsp:sp>
    <dsp:sp modelId="{B31A536E-E440-DC44-945B-28FB76FFF3ED}">
      <dsp:nvSpPr>
        <dsp:cNvPr id="0" name=""/>
        <dsp:cNvSpPr/>
      </dsp:nvSpPr>
      <dsp:spPr>
        <a:xfrm>
          <a:off x="9303103" y="30025"/>
          <a:ext cx="2718883" cy="909265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/>
            <a:t>EMPRESAS AMIGAS</a:t>
          </a:r>
        </a:p>
      </dsp:txBody>
      <dsp:txXfrm>
        <a:off x="9303103" y="30025"/>
        <a:ext cx="2718883" cy="909265"/>
      </dsp:txXfrm>
    </dsp:sp>
    <dsp:sp modelId="{37A857A7-5B90-1341-B2CB-5399E0536958}">
      <dsp:nvSpPr>
        <dsp:cNvPr id="0" name=""/>
        <dsp:cNvSpPr/>
      </dsp:nvSpPr>
      <dsp:spPr>
        <a:xfrm>
          <a:off x="9303103" y="939290"/>
          <a:ext cx="2718883" cy="5888683"/>
        </a:xfrm>
        <a:prstGeom prst="rect">
          <a:avLst/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err="1"/>
            <a:t>Collosa</a:t>
          </a:r>
          <a:endParaRPr lang="es-E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Asociación de Iniciativas Empresariales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PPG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SOLERA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Río Shopping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Mercadona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err="1"/>
            <a:t>Gadisa</a:t>
          </a:r>
          <a:endParaRPr lang="es-E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Tienda Busca Detalles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Go FIT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Empresa ISEND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Lobos de Castilla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Dulces GALICIA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PRIASA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Vip Pádel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Panadería Soto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Floristería de la Reina</a:t>
          </a:r>
          <a:endParaRPr lang="es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err="1"/>
            <a:t>Fooga</a:t>
          </a:r>
          <a:r>
            <a:rPr lang="es-ES" sz="1600" kern="1200"/>
            <a:t> Plan</a:t>
          </a:r>
          <a:endParaRPr lang="es-E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Abadía de Retuerta</a:t>
          </a:r>
        </a:p>
      </dsp:txBody>
      <dsp:txXfrm>
        <a:off x="9303103" y="939290"/>
        <a:ext cx="2718883" cy="5888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2C947-4F92-6445-9B35-4180574399FE}">
      <dsp:nvSpPr>
        <dsp:cNvPr id="0" name=""/>
        <dsp:cNvSpPr/>
      </dsp:nvSpPr>
      <dsp:spPr>
        <a:xfrm>
          <a:off x="3553" y="212929"/>
          <a:ext cx="3464486" cy="6539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 PERSONA Y FAMILIAS</a:t>
          </a:r>
        </a:p>
      </dsp:txBody>
      <dsp:txXfrm>
        <a:off x="3553" y="212929"/>
        <a:ext cx="3464486" cy="653930"/>
      </dsp:txXfrm>
    </dsp:sp>
    <dsp:sp modelId="{94188705-66FF-2E48-BD76-2586BE42B60B}">
      <dsp:nvSpPr>
        <dsp:cNvPr id="0" name=""/>
        <dsp:cNvSpPr/>
      </dsp:nvSpPr>
      <dsp:spPr>
        <a:xfrm>
          <a:off x="3553" y="866860"/>
          <a:ext cx="3464486" cy="4941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Reuniones de seguimiento y de inicio: 670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Encuentro de Familias de Navidad en el PRAE.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Campamento de Loredo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Termalismo Balneario de Ledesma (Salamanca)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Turismo Gandía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Piscina  de Verano Viana de Cega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Conciertos Fiestas de Valladolid en el balcón del Ayuntamiento.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Recepción de los Reyes Magos previo a la cabalgata.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Fiestas: carnaval, navidad, excursiones.</a:t>
          </a:r>
        </a:p>
      </dsp:txBody>
      <dsp:txXfrm>
        <a:off x="3553" y="866860"/>
        <a:ext cx="3464486" cy="4941000"/>
      </dsp:txXfrm>
    </dsp:sp>
    <dsp:sp modelId="{91D3ADBD-D6FA-254E-94FD-8840940A5214}">
      <dsp:nvSpPr>
        <dsp:cNvPr id="0" name=""/>
        <dsp:cNvSpPr/>
      </dsp:nvSpPr>
      <dsp:spPr>
        <a:xfrm>
          <a:off x="3953068" y="212929"/>
          <a:ext cx="3464486" cy="653930"/>
        </a:xfrm>
        <a:prstGeom prst="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accent3">
              <a:hueOff val="2058582"/>
              <a:satOff val="12356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FORMACIONES</a:t>
          </a:r>
        </a:p>
      </dsp:txBody>
      <dsp:txXfrm>
        <a:off x="3953068" y="212929"/>
        <a:ext cx="3464486" cy="653930"/>
      </dsp:txXfrm>
    </dsp:sp>
    <dsp:sp modelId="{B759076C-889B-7E4E-82B5-4FEE42F0826C}">
      <dsp:nvSpPr>
        <dsp:cNvPr id="0" name=""/>
        <dsp:cNvSpPr/>
      </dsp:nvSpPr>
      <dsp:spPr>
        <a:xfrm>
          <a:off x="3953068" y="866860"/>
          <a:ext cx="3464486" cy="4941000"/>
        </a:xfrm>
        <a:prstGeom prst="rect">
          <a:avLst/>
        </a:prstGeom>
        <a:solidFill>
          <a:schemeClr val="accent3">
            <a:tint val="40000"/>
            <a:alpha val="90000"/>
            <a:hueOff val="2527578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8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Formaciones Impartidas: 1566 profesionales formados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Formaciones recibidas: 321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Adaptación Accesibilidad Cognitiva: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Planetario proyección del Museo de la Ciencia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Casa José Zorrilla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Autobuses AUVASA</a:t>
          </a:r>
        </a:p>
      </dsp:txBody>
      <dsp:txXfrm>
        <a:off x="3953068" y="866860"/>
        <a:ext cx="3464486" cy="4941000"/>
      </dsp:txXfrm>
    </dsp:sp>
    <dsp:sp modelId="{7F4D769C-9934-5E4B-BDB9-9E9FEF009994}">
      <dsp:nvSpPr>
        <dsp:cNvPr id="0" name=""/>
        <dsp:cNvSpPr/>
      </dsp:nvSpPr>
      <dsp:spPr>
        <a:xfrm>
          <a:off x="7902582" y="212929"/>
          <a:ext cx="3464486" cy="653930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TRABAJO CON OTRAS ENTIDADES</a:t>
          </a:r>
        </a:p>
      </dsp:txBody>
      <dsp:txXfrm>
        <a:off x="7902582" y="212929"/>
        <a:ext cx="3464486" cy="653930"/>
      </dsp:txXfrm>
    </dsp:sp>
    <dsp:sp modelId="{E833A5F8-B90C-C24B-A532-BE397CBCCD48}">
      <dsp:nvSpPr>
        <dsp:cNvPr id="0" name=""/>
        <dsp:cNvSpPr/>
      </dsp:nvSpPr>
      <dsp:spPr>
        <a:xfrm>
          <a:off x="7902582" y="866860"/>
          <a:ext cx="3464486" cy="4941000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Sanidad: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ASI: 18 reuniones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Revisión Bucodental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Clínica Dental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Enfermero: 6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Médico: 12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Acompañamientos: 50 consultas 10 urgencias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Educación: 75 reuniones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Actividades colaborativas:12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Sensibilización: 30 jornadas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Empleo: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Acompañamientos: 17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Puestos conseguidos:37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/>
            <a:t>Social: 24 reuniones</a:t>
          </a:r>
        </a:p>
      </dsp:txBody>
      <dsp:txXfrm>
        <a:off x="7902582" y="866860"/>
        <a:ext cx="3464486" cy="4941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79150-0E30-4012-A7DF-990344C81605}">
      <dsp:nvSpPr>
        <dsp:cNvPr id="0" name=""/>
        <dsp:cNvSpPr/>
      </dsp:nvSpPr>
      <dsp:spPr>
        <a:xfrm>
          <a:off x="399326" y="329396"/>
          <a:ext cx="3175973" cy="37867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6D574-2EE8-4041-8997-C67B57CA21AA}">
      <dsp:nvSpPr>
        <dsp:cNvPr id="0" name=""/>
        <dsp:cNvSpPr/>
      </dsp:nvSpPr>
      <dsp:spPr>
        <a:xfrm>
          <a:off x="425445" y="475562"/>
          <a:ext cx="3072851" cy="26619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A0340-F44E-428D-B7B6-A8D3369B372F}">
      <dsp:nvSpPr>
        <dsp:cNvPr id="0" name=""/>
        <dsp:cNvSpPr/>
      </dsp:nvSpPr>
      <dsp:spPr>
        <a:xfrm>
          <a:off x="605829" y="3534036"/>
          <a:ext cx="2646864" cy="58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Visita Alberto Núñez Feijoo</a:t>
          </a:r>
        </a:p>
      </dsp:txBody>
      <dsp:txXfrm>
        <a:off x="605829" y="3534036"/>
        <a:ext cx="2646864" cy="588164"/>
      </dsp:txXfrm>
    </dsp:sp>
    <dsp:sp modelId="{5038ED8E-F5B4-450D-B217-59F3DF1E205B}">
      <dsp:nvSpPr>
        <dsp:cNvPr id="0" name=""/>
        <dsp:cNvSpPr/>
      </dsp:nvSpPr>
      <dsp:spPr>
        <a:xfrm>
          <a:off x="605829" y="3225044"/>
          <a:ext cx="2646864" cy="34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4 de abril de 2024</a:t>
          </a:r>
        </a:p>
      </dsp:txBody>
      <dsp:txXfrm>
        <a:off x="605829" y="3225044"/>
        <a:ext cx="2646864" cy="346023"/>
      </dsp:txXfrm>
    </dsp:sp>
    <dsp:sp modelId="{8BDCAC76-C57E-4AA0-ADC7-3F8E6C98B35E}">
      <dsp:nvSpPr>
        <dsp:cNvPr id="0" name=""/>
        <dsp:cNvSpPr/>
      </dsp:nvSpPr>
      <dsp:spPr>
        <a:xfrm>
          <a:off x="4019895" y="357820"/>
          <a:ext cx="3432777" cy="3819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BA4C4-F56E-4D3C-812C-675C50455E61}">
      <dsp:nvSpPr>
        <dsp:cNvPr id="0" name=""/>
        <dsp:cNvSpPr/>
      </dsp:nvSpPr>
      <dsp:spPr>
        <a:xfrm>
          <a:off x="4227438" y="467005"/>
          <a:ext cx="3017690" cy="274673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8668-F052-45F2-AC51-86C4C9CDDD1E}">
      <dsp:nvSpPr>
        <dsp:cNvPr id="0" name=""/>
        <dsp:cNvSpPr/>
      </dsp:nvSpPr>
      <dsp:spPr>
        <a:xfrm>
          <a:off x="4399590" y="3615679"/>
          <a:ext cx="2646864" cy="58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V Marcha Autismo Tordesillas</a:t>
          </a:r>
        </a:p>
      </dsp:txBody>
      <dsp:txXfrm>
        <a:off x="4399590" y="3615679"/>
        <a:ext cx="2646864" cy="588164"/>
      </dsp:txXfrm>
    </dsp:sp>
    <dsp:sp modelId="{582D83BA-7BB0-4A5F-BF62-99D747CC267A}">
      <dsp:nvSpPr>
        <dsp:cNvPr id="0" name=""/>
        <dsp:cNvSpPr/>
      </dsp:nvSpPr>
      <dsp:spPr>
        <a:xfrm>
          <a:off x="4412851" y="3269657"/>
          <a:ext cx="2646864" cy="34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14 de abril de 2024</a:t>
          </a:r>
        </a:p>
      </dsp:txBody>
      <dsp:txXfrm>
        <a:off x="4412851" y="3269657"/>
        <a:ext cx="2646864" cy="346023"/>
      </dsp:txXfrm>
    </dsp:sp>
    <dsp:sp modelId="{0ED194CE-1BEA-4AD1-BB71-72283285255E}">
      <dsp:nvSpPr>
        <dsp:cNvPr id="0" name=""/>
        <dsp:cNvSpPr/>
      </dsp:nvSpPr>
      <dsp:spPr>
        <a:xfrm>
          <a:off x="7826155" y="423317"/>
          <a:ext cx="3405074" cy="3847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C9BB0-8C53-46E9-B032-F9F95B841A92}">
      <dsp:nvSpPr>
        <dsp:cNvPr id="0" name=""/>
        <dsp:cNvSpPr/>
      </dsp:nvSpPr>
      <dsp:spPr>
        <a:xfrm>
          <a:off x="7911905" y="553152"/>
          <a:ext cx="3229863" cy="24715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14D79-CCD3-4E0E-9A09-740E06A4B827}">
      <dsp:nvSpPr>
        <dsp:cNvPr id="0" name=""/>
        <dsp:cNvSpPr/>
      </dsp:nvSpPr>
      <dsp:spPr>
        <a:xfrm>
          <a:off x="8246468" y="3668690"/>
          <a:ext cx="2646864" cy="588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Día de la Discapacidad</a:t>
          </a:r>
        </a:p>
      </dsp:txBody>
      <dsp:txXfrm>
        <a:off x="8246468" y="3668690"/>
        <a:ext cx="2646864" cy="588164"/>
      </dsp:txXfrm>
    </dsp:sp>
    <dsp:sp modelId="{A076F5F4-BF7C-47B6-875D-B43E50C6B5CB}">
      <dsp:nvSpPr>
        <dsp:cNvPr id="0" name=""/>
        <dsp:cNvSpPr/>
      </dsp:nvSpPr>
      <dsp:spPr>
        <a:xfrm>
          <a:off x="8233234" y="3084126"/>
          <a:ext cx="2646864" cy="34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3 de diciembre de 2024</a:t>
          </a:r>
        </a:p>
      </dsp:txBody>
      <dsp:txXfrm>
        <a:off x="8233234" y="3084126"/>
        <a:ext cx="2646864" cy="34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888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Proyectos 2024</a:t>
            </a:r>
          </a:p>
          <a:p>
            <a:endParaRPr lang="es-ES"/>
          </a:p>
          <a:p>
            <a:r>
              <a:rPr lang="es-ES"/>
              <a:t>PRESENTADOS: 49</a:t>
            </a:r>
          </a:p>
          <a:p>
            <a:r>
              <a:rPr lang="es-ES"/>
              <a:t>DENEGADOS: 19</a:t>
            </a:r>
          </a:p>
          <a:p>
            <a:r>
              <a:rPr lang="es-ES"/>
              <a:t>FAVORABLES: 30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3E429-53B2-7443-993C-28989323AFB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90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3845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3EDEC-BB94-4EA8-9F33-1F68F3F7AC5E}" type="slidenum">
              <a:rPr lang="es-ES" noProof="0" smtClean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391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C62FF-D5C4-D879-EED3-BE72377D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C8A1BA-C074-AF89-C23F-2A69FF669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4CE9DC-DD11-14B8-2D3B-836A4282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233FA3-C322-486D-9525-F5C2A402577E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899112-AC98-00D5-32D0-0BE3C31A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30082-03B0-1216-E20C-0A2CA6CA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54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D6394-C499-19FC-70E7-1DBC9D9F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61AC74-3F03-905D-CDE4-68BB7B1D6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1D3CF-D154-A76D-1D1A-D7FC3A3E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395992-2030-4B1D-B418-D498AFCFA3BC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7A6B4-C63D-4E0F-1304-719D70B3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E5FD9-4A7D-388B-331F-8E021551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830591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B17E4B-3F9F-2829-002A-DA3BC3FD4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750434-2DBD-4E6E-B07E-482057DA2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1B567-AE1D-B666-9F3B-0789D02D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395992-2030-4B1D-B418-D498AFCFA3BC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EC0D4-8761-398D-07C6-501DC3D4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FEC17-32B1-302B-31F3-32E403EA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344752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51A1A-A487-E701-259B-BE7041F9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159-DA90-4A0B-2F25-9CEC96106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1E11E-687E-21F4-F588-E1D01BF8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395992-2030-4B1D-B418-D498AFCFA3BC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10B25-BAD0-CC6A-9AEF-BF8742C8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4DF29-F2E8-DCFE-0C47-B2C8A3E1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986550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53FFB-41BD-50DF-736B-348AD3F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DB771E-70B1-D752-190E-5E1430B8F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6D517-0B52-9C44-3F5D-0F39F797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8C3E3C-5F33-4F97-B210-E9727AA57220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5D23A-61AF-C7D4-CE4A-B2DB32DD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21670-FFE8-B86F-8682-6CCD5104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578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9DBDB-7ADF-8433-AD17-CA820D59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CD4FE-B085-EC36-8E49-22353F25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1574CE-6E77-6D57-7B38-467F5B024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54B0D-15EE-A18F-B816-16C3EF2A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8E1951-676F-4919-8708-D1CBCB74B51D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FF039C-7A7C-AAA6-5DFD-905B35D0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D30D39-381E-C1C3-610B-B084BBAF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768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91CC9-6E2E-D4C2-E3ED-8E3437D0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83D3D3-07B5-BB7E-DD93-6BBF3C79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FBB4E0-0AEB-A25C-6CBC-58338B73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71018C-AF54-E29A-6AC7-2DDE4F531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F399E0-E07F-E234-7EAA-0C12EA0BD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07B280-02D5-1CEA-C617-70EDD282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8B6680-7098-44B7-83E1-5EBD657592DE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97F908-94CF-BF68-C7EF-E39F030E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BA9DD4-84F4-5A60-3D25-7E5CE1A2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777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7A3C7-7F86-A9A0-785D-DBEDFBD6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449669-6CC0-9223-366F-E83EA2C7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5541C9-2B34-4DE7-8BD0-64853908EC78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73C083-EB14-6EA2-37FC-1487C220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6F495B-149B-5B49-688C-6CF8F910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00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1FFAE6-8589-2A1D-F44F-60541B88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705853-737B-419B-88D6-378BF02A9277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D93F0F-14BD-F6C4-C629-7C966734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96DBE7-EEE0-7767-C162-7FDB3348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259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1EFC-CA04-2FAC-624C-28FC381B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00A78-F03E-F4DB-B581-C752BDCE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559470-F7E9-CD54-0D77-927D93D4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55C0BE-74FE-3297-0CDB-60D38EA1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395992-2030-4B1D-B418-D498AFCFA3BC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C40704-79DC-7940-A670-FC997F87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0938EA-2060-59CA-4697-FD06352D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832398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1DD22-91FC-6352-A42B-33E8420C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6F54C8-A0C3-EC7A-8F44-635D22294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E822-6625-C71C-B507-2E72A6BC6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CEA013-188C-8AC5-F82F-38A7A995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395992-2030-4B1D-B418-D498AFCFA3BC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230EDD-8AE1-142C-BC9A-A142D905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000F6-C040-0641-72F9-F5F35119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964410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12A25A-9898-0B0C-BE1C-657A2C8F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683D4-E39F-AC8E-DE14-C09C91FCB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77491-AD0A-EFA4-8A25-8955F5482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27/02/2026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BF4FB-99E4-7D1B-8FE6-4D10B8FFD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09AAAD-37FA-E1F2-D7AC-CAA878F36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‹#›</a:t>
            </a:fld>
            <a:endParaRPr lang="es-ES" noProof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3BDEBC04-5C1A-7CA9-11E2-A223D56B4C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19145" y="0"/>
            <a:ext cx="2272855" cy="16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52FAB7B-42C1-46AA-9C68-7AD281066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stallido abstracto de azul y rosa">
            <a:extLst>
              <a:ext uri="{FF2B5EF4-FFF2-40B4-BE49-F238E27FC236}">
                <a16:creationId xmlns:a16="http://schemas.microsoft.com/office/drawing/2014/main" id="{CD3E0012-F50A-F034-8CA9-A3F0ACF9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"/>
          <a:stretch/>
        </p:blipFill>
        <p:spPr>
          <a:xfrm>
            <a:off x="-1" y="152"/>
            <a:ext cx="12192000" cy="68578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905206B-651D-4874-B365-85CC5F9C8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-152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50FC7-C53F-1CD2-9900-992F21C4B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895" y="1371600"/>
            <a:ext cx="8684113" cy="2933952"/>
          </a:xfrm>
        </p:spPr>
        <p:txBody>
          <a:bodyPr anchor="t">
            <a:normAutofit/>
          </a:bodyPr>
          <a:lstStyle/>
          <a:p>
            <a:pPr algn="r"/>
            <a:r>
              <a:rPr lang="es-ES_tradnl" sz="7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 ANUAL </a:t>
            </a:r>
            <a:br>
              <a:rPr lang="es-ES_tradnl" sz="7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7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DB4802-4802-4C49-F476-7B66A8107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7484" y="5314829"/>
            <a:ext cx="6299133" cy="1287887"/>
          </a:xfrm>
        </p:spPr>
        <p:txBody>
          <a:bodyPr anchor="b">
            <a:normAutofit/>
          </a:bodyPr>
          <a:lstStyle/>
          <a:p>
            <a:pPr algn="r"/>
            <a:r>
              <a:rPr lang="es-ES_tradnl" sz="4000">
                <a:solidFill>
                  <a:srgbClr val="FFFFFF"/>
                </a:solidFill>
              </a:rPr>
              <a:t>AUTISMO VALLADOLID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5776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36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calendario en la parte superior de una superficie amarilla plana">
            <a:extLst>
              <a:ext uri="{FF2B5EF4-FFF2-40B4-BE49-F238E27FC236}">
                <a16:creationId xmlns:a16="http://schemas.microsoft.com/office/drawing/2014/main" id="{C9DE1487-AE0C-029A-8D3C-72BEA10C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4594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66737-6C54-98BD-75E4-39009039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728" y="500194"/>
            <a:ext cx="7205221" cy="2387600"/>
          </a:xfrm>
        </p:spPr>
        <p:txBody>
          <a:bodyPr>
            <a:normAutofit fontScale="90000"/>
          </a:bodyPr>
          <a:lstStyle/>
          <a:p>
            <a:r>
              <a:rPr lang="es-ES" sz="8000"/>
              <a:t>PLAN DE ACCIÓN </a:t>
            </a:r>
            <a:br>
              <a:rPr lang="es-ES" sz="8000"/>
            </a:br>
            <a:r>
              <a:rPr lang="es-ES" sz="8000"/>
              <a:t>2025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9C8C48-D6B5-8DD4-B65D-8B222EBA5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478" y="3701526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es-ES"/>
          </a:p>
          <a:p>
            <a:r>
              <a:rPr lang="es-ES_tradnl" sz="5200" b="1"/>
              <a:t>II Plan Estratégico </a:t>
            </a:r>
          </a:p>
          <a:p>
            <a:r>
              <a:rPr lang="es-ES_tradnl" sz="5200" b="1"/>
              <a:t>2023-2027</a:t>
            </a:r>
            <a:endParaRPr lang="es-ES" sz="5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65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A3AB557-314A-A178-72A2-9F58274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0082" y="282029"/>
            <a:ext cx="4639736" cy="3942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ES"/>
              <a:t>PROPUESTAS DE ACCIÓN 2025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684D43C-EC84-A3BE-1A88-CFE899A1A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4320" y="866468"/>
            <a:ext cx="7878846" cy="5839132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s-ES" sz="8000" b="1"/>
              <a:t>Reuniones Estratégicas</a:t>
            </a:r>
            <a:br>
              <a:rPr lang="es-ES" sz="8000"/>
            </a:br>
            <a:r>
              <a:rPr lang="es-ES" sz="8000"/>
              <a:t>Organización de encuentros efectivos entre la Junta Directiva y los responsables de los distintos servicios, con el objetivo de realizar un análisis situacional integral.</a:t>
            </a:r>
          </a:p>
          <a:p>
            <a:r>
              <a:rPr lang="es-ES" sz="8000" b="1"/>
              <a:t>Formación Continua</a:t>
            </a:r>
            <a:br>
              <a:rPr lang="es-ES" sz="8000"/>
            </a:br>
            <a:r>
              <a:rPr lang="es-ES" sz="8000"/>
              <a:t>Ampliación de la oferta formativa en diversos formatos (presencial, online, híbrido) y diseño de un plan de formación estructurado para la Asociación.</a:t>
            </a:r>
          </a:p>
          <a:p>
            <a:r>
              <a:rPr lang="es-ES" sz="8000" b="1"/>
              <a:t>Talleres para Familias</a:t>
            </a:r>
            <a:br>
              <a:rPr lang="es-ES" sz="8000"/>
            </a:br>
            <a:r>
              <a:rPr lang="es-ES" sz="8000"/>
              <a:t>Implementación de talleres prácticos dirigidos a las familias de la entidad, enfocados en el desarrollo de habilidades y el acompañamiento en el día a día.</a:t>
            </a:r>
          </a:p>
          <a:p>
            <a:r>
              <a:rPr lang="es-ES" sz="8000" b="1"/>
              <a:t>Espacios de Encuentro Familiar</a:t>
            </a:r>
            <a:br>
              <a:rPr lang="es-ES" sz="8000"/>
            </a:br>
            <a:r>
              <a:rPr lang="es-ES" sz="8000"/>
              <a:t>Encuentros familiares, concebidos como grupos de acogida y apoyo mutuo.</a:t>
            </a:r>
          </a:p>
          <a:p>
            <a:r>
              <a:rPr lang="es-ES" sz="8000" b="1"/>
              <a:t>Evaluación y Futuras Necesidades</a:t>
            </a:r>
            <a:br>
              <a:rPr lang="es-ES" sz="8000"/>
            </a:br>
            <a:r>
              <a:rPr lang="es-ES" sz="8000"/>
              <a:t>Elaboración de cuestionarios para valorar la satisfacción, recoger opiniones y detectar necesidades futuras de las personas con TEA y sus familias.</a:t>
            </a:r>
          </a:p>
          <a:p>
            <a:r>
              <a:rPr lang="es-ES" sz="8000" b="1"/>
              <a:t>Encuentro de Familias en Ávila</a:t>
            </a:r>
            <a:br>
              <a:rPr lang="es-ES" sz="8000"/>
            </a:br>
            <a:r>
              <a:rPr lang="es-ES" sz="8000"/>
              <a:t>Evento especial para familias en Ávila, promoviendo la convivencia, el intercambio </a:t>
            </a:r>
            <a:r>
              <a:rPr lang="es-ES" sz="7200"/>
              <a:t>de experiencias y el fortalecimiento de la comunidad.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01DBE6E-476B-F663-61C3-489D24A85C11}"/>
              </a:ext>
            </a:extLst>
          </p:cNvPr>
          <p:cNvGrpSpPr/>
          <p:nvPr/>
        </p:nvGrpSpPr>
        <p:grpSpPr>
          <a:xfrm>
            <a:off x="228834" y="160089"/>
            <a:ext cx="3598073" cy="968823"/>
            <a:chOff x="3690" y="99422"/>
            <a:chExt cx="3598073" cy="96882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93D3DC3-EEC0-6134-3337-C7D202379D4B}"/>
                </a:ext>
              </a:extLst>
            </p:cNvPr>
            <p:cNvSpPr/>
            <p:nvPr/>
          </p:nvSpPr>
          <p:spPr>
            <a:xfrm>
              <a:off x="3690" y="99422"/>
              <a:ext cx="3598073" cy="968823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932A960-5DA3-1AF4-F2AF-F5461BF88181}"/>
                </a:ext>
              </a:extLst>
            </p:cNvPr>
            <p:cNvSpPr txBox="1"/>
            <p:nvPr/>
          </p:nvSpPr>
          <p:spPr>
            <a:xfrm>
              <a:off x="3690" y="99422"/>
              <a:ext cx="3598073" cy="968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1" kern="1200"/>
                <a:t>TEJIDO ASOCIATIVO Y GOBERNANZA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AF52DAA-A5AC-18F6-2FF5-0B5BB236D0EF}"/>
              </a:ext>
            </a:extLst>
          </p:cNvPr>
          <p:cNvGrpSpPr/>
          <p:nvPr/>
        </p:nvGrpSpPr>
        <p:grpSpPr>
          <a:xfrm>
            <a:off x="228834" y="1493518"/>
            <a:ext cx="3598073" cy="5212082"/>
            <a:chOff x="0" y="1167659"/>
            <a:chExt cx="3598073" cy="415610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3D19C16-F143-60AC-6B06-FC1D106951E8}"/>
                </a:ext>
              </a:extLst>
            </p:cNvPr>
            <p:cNvSpPr/>
            <p:nvPr/>
          </p:nvSpPr>
          <p:spPr>
            <a:xfrm>
              <a:off x="0" y="1167659"/>
              <a:ext cx="3598073" cy="4156101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4F6B70A-E2CA-79CF-3237-BAFD51AA40E9}"/>
                </a:ext>
              </a:extLst>
            </p:cNvPr>
            <p:cNvSpPr txBox="1"/>
            <p:nvPr/>
          </p:nvSpPr>
          <p:spPr>
            <a:xfrm>
              <a:off x="0" y="1167659"/>
              <a:ext cx="3598073" cy="4156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2000" b="0" i="0" u="none" kern="1200"/>
                <a:t>Mejorar la implicación y el sentido de pertenencia de las familias de las personas con autismo de la Asociación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2000"/>
                <a:t>Impulsar la colaboración entre asociaciones para generar sinergias y proyectos comunes.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2000"/>
                <a:t>Promover una cultura organizacional basada en la ética y la responsabilidad.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2000"/>
                <a:t>Incorporar criterios de sostenibilidad social, económica y medioambiental en la gestión.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endParaRPr lang="es-ES" sz="19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415177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19196C7-0920-59D5-91DD-DE5AF0F93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0904" y="187398"/>
            <a:ext cx="5999906" cy="4207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ES"/>
              <a:t>Propuestas de acción 2025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09202652-2EF0-EEFE-14E3-2510EB2F7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01343" y="746760"/>
            <a:ext cx="7965631" cy="5923842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ES" sz="1600" b="1"/>
              <a:t>Búsqueda y Puesta en Marcha de Nuevas Viviendas</a:t>
            </a:r>
            <a:br>
              <a:rPr lang="es-ES" sz="1600"/>
            </a:br>
            <a:r>
              <a:rPr lang="es-ES" sz="1600"/>
              <a:t>Continuar con la búsqueda activa de viviendas adecuadas y poner en funcionamiento los pisos de la zona de Puente Colgante, como parte del plan de vida independiente para personas con TEA.</a:t>
            </a:r>
          </a:p>
          <a:p>
            <a:r>
              <a:rPr lang="es-ES" sz="1600" b="1"/>
              <a:t>Promoción Interna del Talento Profesional</a:t>
            </a:r>
            <a:br>
              <a:rPr lang="es-ES" sz="1600"/>
            </a:br>
            <a:r>
              <a:rPr lang="es-ES" sz="1600"/>
              <a:t>Fomentar el crecimiento profesional dentro de la entidad mediante promociones internas, garantizando la transparencia a través de publicaciones accesibles para todo el equipo.</a:t>
            </a:r>
          </a:p>
          <a:p>
            <a:r>
              <a:rPr lang="es-ES" sz="1600" b="1"/>
              <a:t>Creación de la Fundación de la Entidad</a:t>
            </a:r>
            <a:br>
              <a:rPr lang="es-ES" sz="1600"/>
            </a:br>
            <a:r>
              <a:rPr lang="es-ES" sz="1600"/>
              <a:t>Explorar la viabilidad y dar los primeros pasos hacia la constitución de una fundación que fortalezca la sostenibilidad, el impacto social y la proyección institucional de la organización.</a:t>
            </a:r>
          </a:p>
          <a:p>
            <a:r>
              <a:rPr lang="es-ES" sz="1600" b="1"/>
              <a:t>Participación Activa de Personas con Autismo</a:t>
            </a:r>
            <a:br>
              <a:rPr lang="es-ES" sz="1600"/>
            </a:br>
            <a:r>
              <a:rPr lang="es-ES" sz="1600"/>
              <a:t>Organizar reuniones periódicas con personas con TEA para fomentar su participación activa, promover su liderazgo y garantizar que sus voces estén presentes en la toma de decisiones.</a:t>
            </a:r>
          </a:p>
          <a:p>
            <a:r>
              <a:rPr lang="es-ES" sz="1600" b="1"/>
              <a:t>Mejora de Espacios </a:t>
            </a:r>
            <a:br>
              <a:rPr lang="es-ES" sz="1600"/>
            </a:br>
            <a:r>
              <a:rPr lang="es-ES" sz="1600"/>
              <a:t>Realizar reformas en los espacios actuales para mejorar la seguridad, la calidad y la calidez del entorno, asegurando un ambiente digno y acogedor. Adaptar patios y espacios comunes para favorecer el ocio, el descanso y la relajación de todos los beneficiarios, promoviendo el bienestar integral.</a:t>
            </a:r>
          </a:p>
          <a:p>
            <a:r>
              <a:rPr lang="es-ES" sz="1600" b="1"/>
              <a:t>Alianzas con Empresas Amigas</a:t>
            </a:r>
            <a:br>
              <a:rPr lang="es-ES" sz="1600"/>
            </a:br>
            <a:r>
              <a:rPr lang="es-ES" sz="1600"/>
              <a:t>Impulsar la captación de empresas colaboradoras comprometidas con la inclusión laboral, para facilitar la incorporación de personas con TEA en sus plantillas.</a:t>
            </a:r>
          </a:p>
          <a:p>
            <a:r>
              <a:rPr lang="es-ES" sz="1600" b="1"/>
              <a:t>Análisis de Necesidades Familiares y Nuevos Servicios</a:t>
            </a:r>
            <a:br>
              <a:rPr lang="es-ES" sz="1600"/>
            </a:br>
            <a:r>
              <a:rPr lang="es-ES" sz="1600"/>
              <a:t>Realizar un estudio de necesidades de las familias con el objetivo de planificar la apertura de un servicio de respiro familiar en 2026, dirigido tanto a personas con autismo como con discapacidad intelectual.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B0ABA32-7661-AA0F-0560-7F84E99C0831}"/>
              </a:ext>
            </a:extLst>
          </p:cNvPr>
          <p:cNvGrpSpPr/>
          <p:nvPr/>
        </p:nvGrpSpPr>
        <p:grpSpPr>
          <a:xfrm>
            <a:off x="225025" y="200025"/>
            <a:ext cx="3598073" cy="968823"/>
            <a:chOff x="4105493" y="99422"/>
            <a:chExt cx="3598073" cy="96882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EA2816C-13A7-58C3-3A89-96D0E9068E36}"/>
                </a:ext>
              </a:extLst>
            </p:cNvPr>
            <p:cNvSpPr/>
            <p:nvPr/>
          </p:nvSpPr>
          <p:spPr>
            <a:xfrm>
              <a:off x="4105493" y="99422"/>
              <a:ext cx="3598073" cy="968823"/>
            </a:xfrm>
            <a:prstGeom prst="rect">
              <a:avLst/>
            </a:prstGeom>
          </p:spPr>
          <p:style>
            <a:lnRef idx="2">
              <a:schemeClr val="accent5">
                <a:hueOff val="-6076075"/>
                <a:satOff val="-413"/>
                <a:lumOff val="981"/>
                <a:alphaOff val="0"/>
              </a:schemeClr>
            </a:lnRef>
            <a:fillRef idx="1">
              <a:schemeClr val="accent5">
                <a:hueOff val="-6076075"/>
                <a:satOff val="-413"/>
                <a:lumOff val="981"/>
                <a:alphaOff val="0"/>
              </a:schemeClr>
            </a:fillRef>
            <a:effectRef idx="0">
              <a:schemeClr val="accent5">
                <a:hueOff val="-6076075"/>
                <a:satOff val="-413"/>
                <a:lumOff val="98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A99E418-6036-FA62-79C2-CE11A05936FE}"/>
                </a:ext>
              </a:extLst>
            </p:cNvPr>
            <p:cNvSpPr txBox="1"/>
            <p:nvPr/>
          </p:nvSpPr>
          <p:spPr>
            <a:xfrm>
              <a:off x="4105493" y="99422"/>
              <a:ext cx="3598073" cy="968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1" kern="1200"/>
                <a:t>ATENCIÓN A LA PERSONA Y A LA FAMILIA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9E910A9-13AC-0083-0762-EBC0BD18A1BD}"/>
              </a:ext>
            </a:extLst>
          </p:cNvPr>
          <p:cNvGrpSpPr/>
          <p:nvPr/>
        </p:nvGrpSpPr>
        <p:grpSpPr>
          <a:xfrm>
            <a:off x="225025" y="1306715"/>
            <a:ext cx="3598074" cy="4554855"/>
            <a:chOff x="4105492" y="1068245"/>
            <a:chExt cx="3598074" cy="455485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37564D9-C7FB-5E3B-AAF3-369BEC01B8A4}"/>
                </a:ext>
              </a:extLst>
            </p:cNvPr>
            <p:cNvSpPr/>
            <p:nvPr/>
          </p:nvSpPr>
          <p:spPr>
            <a:xfrm>
              <a:off x="4105493" y="1068245"/>
              <a:ext cx="3598073" cy="4156101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5972333"/>
                <a:satOff val="1333"/>
                <a:lumOff val="200"/>
                <a:alphaOff val="0"/>
              </a:schemeClr>
            </a:lnRef>
            <a:fillRef idx="1">
              <a:schemeClr val="accent5">
                <a:tint val="40000"/>
                <a:alpha val="90000"/>
                <a:hueOff val="-5972333"/>
                <a:satOff val="1333"/>
                <a:lumOff val="20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972333"/>
                <a:satOff val="1333"/>
                <a:lumOff val="20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DFA1C35-9994-B1A5-D4BD-AF5EF7FFC4C8}"/>
                </a:ext>
              </a:extLst>
            </p:cNvPr>
            <p:cNvSpPr txBox="1"/>
            <p:nvPr/>
          </p:nvSpPr>
          <p:spPr>
            <a:xfrm>
              <a:off x="4105492" y="1110040"/>
              <a:ext cx="3598073" cy="4513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1900" b="0" i="0" u="none" kern="1200"/>
                <a:t>Mejorar el nivel de satisfacción de los  trabajadores.</a:t>
              </a:r>
              <a:endParaRPr lang="es-ES" sz="1900" kern="1200"/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1900" b="0" i="0" u="none" kern="1200"/>
                <a:t>Creación de una única base de datos a través del CRM enlazado con las aplicaciones de gestión.</a:t>
              </a:r>
              <a:endParaRPr lang="es-ES" sz="1900" kern="1200"/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1900" b="0" i="0" u="none" kern="1200"/>
                <a:t>Incrementar las plazas de todos los centros para poder dar más servicio a las personas con autismo.</a:t>
              </a:r>
              <a:endParaRPr lang="es-ES" sz="1900" kern="1200"/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 sz="1900" b="0" i="0" u="none" kern="1200"/>
                <a:t>Mejorar las instalaciones de los distintos servicios de la asociación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endParaRPr lang="es-ES" sz="1900"/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endParaRPr lang="es-ES" sz="1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9060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52E6CA8-88EB-97C0-A1F9-04A4D7D30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2835" y="201382"/>
            <a:ext cx="4639736" cy="4207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/>
              <a:t>Propuestas de acción 2025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0F99064-ECA1-58EE-707D-DA0AC6AC0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6075" y="853440"/>
            <a:ext cx="7822334" cy="583036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ES" sz="1800" b="1"/>
              <a:t>Celebración del Día Mundial de Concienciación sobre el Autismo </a:t>
            </a:r>
            <a:br>
              <a:rPr lang="es-ES" sz="1800"/>
            </a:br>
            <a:r>
              <a:rPr lang="es-ES" sz="1800"/>
              <a:t>Organización de un acto conmemorativo en la Plaza Mayor de Valladolid, con la participación de representantes del Ayuntamiento y otras entidades, para visibilizar el autismo y promover la inclusión social.</a:t>
            </a:r>
          </a:p>
          <a:p>
            <a:pPr algn="just"/>
            <a:r>
              <a:rPr lang="es-ES" sz="1800" b="1"/>
              <a:t>Participación Institucional en Eventos Sociales</a:t>
            </a:r>
            <a:br>
              <a:rPr lang="es-ES" sz="1800"/>
            </a:br>
            <a:r>
              <a:rPr lang="es-ES" sz="1800"/>
              <a:t>Presencia activa de representantes de la Asociación en actos y eventos sociales relevantes, fortaleciendo la red de relaciones institucionales y el posicionamiento público de la entidad.</a:t>
            </a:r>
          </a:p>
          <a:p>
            <a:pPr algn="just"/>
            <a:r>
              <a:rPr lang="es-ES" sz="1800" b="1"/>
              <a:t>Sostenibilidad Financiera</a:t>
            </a:r>
            <a:br>
              <a:rPr lang="es-ES" sz="1800"/>
            </a:br>
            <a:r>
              <a:rPr lang="es-ES" sz="1800"/>
              <a:t>Consolidación de un modelo de financiación equilibrado y diversificado que garantice la sostenibilidad económica de la Asociación a medio y largo plazo.</a:t>
            </a:r>
          </a:p>
          <a:p>
            <a:pPr algn="just"/>
            <a:r>
              <a:rPr lang="es-ES" sz="1800" b="1"/>
              <a:t>Diseño de Espacios Inclusivos</a:t>
            </a:r>
            <a:br>
              <a:rPr lang="es-ES" sz="1800"/>
            </a:br>
            <a:r>
              <a:rPr lang="es-ES" sz="1800"/>
              <a:t>Promoción del diseño y adecuación de espacios que incorporen criterios de accesibilidad cognitiva, facilitando la comprensión, la orientación y la autonomía de todas las personas usuarias.</a:t>
            </a:r>
          </a:p>
          <a:p>
            <a:pPr algn="just"/>
            <a:r>
              <a:rPr lang="es-ES" sz="1800" b="1"/>
              <a:t>Comunicación Digital: Blog Institucional</a:t>
            </a:r>
            <a:br>
              <a:rPr lang="es-ES" sz="1800"/>
            </a:br>
            <a:r>
              <a:rPr lang="es-ES" sz="1800"/>
              <a:t>Creación de un blog en la página web de la Asociación para compartir noticias relevantes, logros, testimonios y actividades, fortaleciendo la comunicación con la comunidad.</a:t>
            </a:r>
          </a:p>
          <a:p>
            <a:pPr algn="just"/>
            <a:r>
              <a:rPr lang="es-ES" sz="1800" b="1"/>
              <a:t>Alianzas Estratégicas con Empresas</a:t>
            </a:r>
            <a:br>
              <a:rPr lang="es-ES" sz="1800"/>
            </a:br>
            <a:r>
              <a:rPr lang="es-ES" sz="1800"/>
              <a:t>Impulso a la firma de nuevos convenios de colaboración con empresas, con el objetivo de establecer alianzas estratégicas que favorezcan el desarrollo conjunto de proyectos y la inclusión laboral de personas con TEA.</a:t>
            </a:r>
          </a:p>
          <a:p>
            <a:pPr lvl="1" algn="just"/>
            <a:r>
              <a:rPr lang="es-ES" sz="1600"/>
              <a:t>SOLERA, Diego OLIBHER, AUVASA, BANCO DE ALIMENTOS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75775B4-753F-5F32-F0C0-73B62756DC88}"/>
              </a:ext>
            </a:extLst>
          </p:cNvPr>
          <p:cNvGrpSpPr/>
          <p:nvPr/>
        </p:nvGrpSpPr>
        <p:grpSpPr>
          <a:xfrm>
            <a:off x="173589" y="174197"/>
            <a:ext cx="3598075" cy="968825"/>
            <a:chOff x="8207295" y="99420"/>
            <a:chExt cx="3598075" cy="96882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D192EFF-2D6D-B8AF-1D43-51D0D920390F}"/>
                </a:ext>
              </a:extLst>
            </p:cNvPr>
            <p:cNvSpPr/>
            <p:nvPr/>
          </p:nvSpPr>
          <p:spPr>
            <a:xfrm>
              <a:off x="8207297" y="99422"/>
              <a:ext cx="3598073" cy="968823"/>
            </a:xfrm>
            <a:prstGeom prst="rect">
              <a:avLst/>
            </a:prstGeom>
          </p:spPr>
          <p:style>
            <a:lnRef idx="2">
              <a:schemeClr val="accent5">
                <a:hueOff val="-12152150"/>
                <a:satOff val="-826"/>
                <a:lumOff val="1961"/>
                <a:alphaOff val="0"/>
              </a:schemeClr>
            </a:lnRef>
            <a:fillRef idx="1">
              <a:schemeClr val="accent5">
                <a:hueOff val="-12152150"/>
                <a:satOff val="-826"/>
                <a:lumOff val="1961"/>
                <a:alphaOff val="0"/>
              </a:schemeClr>
            </a:fillRef>
            <a:effectRef idx="0">
              <a:schemeClr val="accent5">
                <a:hueOff val="-12152150"/>
                <a:satOff val="-826"/>
                <a:lumOff val="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17A2617-F80F-D91F-DF10-1DCE790D9B38}"/>
                </a:ext>
              </a:extLst>
            </p:cNvPr>
            <p:cNvSpPr txBox="1"/>
            <p:nvPr/>
          </p:nvSpPr>
          <p:spPr>
            <a:xfrm>
              <a:off x="8207295" y="99420"/>
              <a:ext cx="3598073" cy="968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1" kern="1200"/>
                <a:t>REPRESENTACIÓN INSTITUCIONAL Y RECONOCIMIENTO DEL TEA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A40FA68-04C4-9D19-6F06-A819B0154C0E}"/>
              </a:ext>
            </a:extLst>
          </p:cNvPr>
          <p:cNvGrpSpPr/>
          <p:nvPr/>
        </p:nvGrpSpPr>
        <p:grpSpPr>
          <a:xfrm>
            <a:off x="173589" y="1175966"/>
            <a:ext cx="3849771" cy="5507835"/>
            <a:chOff x="8207297" y="1068244"/>
            <a:chExt cx="3598073" cy="415610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7CD5849-110F-BF3F-CDAA-EB544A556E09}"/>
                </a:ext>
              </a:extLst>
            </p:cNvPr>
            <p:cNvSpPr/>
            <p:nvPr/>
          </p:nvSpPr>
          <p:spPr>
            <a:xfrm>
              <a:off x="8207297" y="1068245"/>
              <a:ext cx="3598073" cy="4156101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11944666"/>
                <a:satOff val="2667"/>
                <a:lumOff val="401"/>
                <a:alphaOff val="0"/>
              </a:schemeClr>
            </a:lnRef>
            <a:fillRef idx="1">
              <a:schemeClr val="accent5">
                <a:tint val="40000"/>
                <a:alpha val="90000"/>
                <a:hueOff val="-11944666"/>
                <a:satOff val="2667"/>
                <a:lumOff val="40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1944666"/>
                <a:satOff val="2667"/>
                <a:lumOff val="40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E98A56D-70C3-2438-92BD-E7F3E33C0F93}"/>
                </a:ext>
              </a:extLst>
            </p:cNvPr>
            <p:cNvSpPr txBox="1"/>
            <p:nvPr/>
          </p:nvSpPr>
          <p:spPr>
            <a:xfrm>
              <a:off x="8207297" y="1068244"/>
              <a:ext cx="3598073" cy="4156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/>
                <a:t>Promoción de una financiación estable y equilibrada que contribuya a la sostenibilidad institucional y asegure la viabilidad de los proyectos en el futuro.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/>
                <a:t>Fortalecer la presencia y el posicionamiento dentro del tejido empresarial, incrementando la proyección y el reconocimiento institucional en el ámbito corporativo.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/>
                <a:t>Promover la inclusión mediante acciones que prioricen la sensibilización de la población, con el fin de generar entornos más comprensivos, accesibles y respetuosos con la diversidad.</a:t>
              </a:r>
            </a:p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s-ES"/>
                <a:t>Fortalecer vínculos comunitarios, visibilizar la labor institucional y promover la inclusión en distintos ámbitos de la sociedad.</a:t>
              </a:r>
              <a:endParaRPr lang="es-ES" sz="1900" i="0" u="none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3740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iso, interior, cama, cuarto&#10;&#10;El contenido generado por IA puede ser incorrecto.">
            <a:extLst>
              <a:ext uri="{FF2B5EF4-FFF2-40B4-BE49-F238E27FC236}">
                <a16:creationId xmlns:a16="http://schemas.microsoft.com/office/drawing/2014/main" id="{E34733DC-0D1F-8D0B-E45A-B7A6D3C8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709" y="203662"/>
            <a:ext cx="7772400" cy="5829300"/>
          </a:xfrm>
          <a:prstGeom prst="rect">
            <a:avLst/>
          </a:prstGeom>
        </p:spPr>
      </p:pic>
      <p:pic>
        <p:nvPicPr>
          <p:cNvPr id="10" name="Imagen 9" descr="Una cama con sabanas azules&#10;&#10;El contenido generado por IA puede ser incorrecto.">
            <a:extLst>
              <a:ext uri="{FF2B5EF4-FFF2-40B4-BE49-F238E27FC236}">
                <a16:creationId xmlns:a16="http://schemas.microsoft.com/office/drawing/2014/main" id="{266CF81A-411F-2F1B-3A0F-46ACFDA1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1" y="203662"/>
            <a:ext cx="4535979" cy="34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puerta de vidrio&#10;&#10;El contenido generado por IA puede ser incorrecto.">
            <a:extLst>
              <a:ext uri="{FF2B5EF4-FFF2-40B4-BE49-F238E27FC236}">
                <a16:creationId xmlns:a16="http://schemas.microsoft.com/office/drawing/2014/main" id="{9F1616BC-F28B-1628-5147-655C0E6B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52" y="0"/>
            <a:ext cx="5143500" cy="6858000"/>
          </a:xfrm>
          <a:prstGeom prst="rect">
            <a:avLst/>
          </a:prstGeom>
        </p:spPr>
      </p:pic>
      <p:pic>
        <p:nvPicPr>
          <p:cNvPr id="7" name="Imagen 6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0E65A16C-B4E2-6F83-378E-2E37F639B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82" y="0"/>
            <a:ext cx="545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A2BADA-8601-7E31-A835-1A69B7C09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9644" cy="6858000"/>
          </a:xfrm>
          <a:prstGeom prst="rect">
            <a:avLst/>
          </a:prstGeom>
        </p:spPr>
      </p:pic>
      <p:pic>
        <p:nvPicPr>
          <p:cNvPr id="7" name="Imagen 6" descr="Estante de madera&#10;&#10;El contenido generado por IA puede ser incorrecto.">
            <a:extLst>
              <a:ext uri="{FF2B5EF4-FFF2-40B4-BE49-F238E27FC236}">
                <a16:creationId xmlns:a16="http://schemas.microsoft.com/office/drawing/2014/main" id="{DF92D8E5-7901-9FEC-8B97-C46BB95C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779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8248AD-3704-9217-4D6A-61135577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err="1"/>
              <a:t>Asociación</a:t>
            </a:r>
            <a:r>
              <a:rPr lang="en-US"/>
              <a:t> </a:t>
            </a:r>
            <a:r>
              <a:rPr lang="en-US" err="1"/>
              <a:t>Autismo</a:t>
            </a:r>
            <a:r>
              <a:rPr lang="en-US"/>
              <a:t> Valladolid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F299C3-40D5-15E5-14B9-BE5EB5C92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7757"/>
            <a:ext cx="5181600" cy="38392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err="1"/>
              <a:t>Asociación</a:t>
            </a:r>
            <a:r>
              <a:rPr lang="en-US"/>
              <a:t> de padres y </a:t>
            </a:r>
            <a:r>
              <a:rPr lang="en-US" err="1"/>
              <a:t>familares</a:t>
            </a:r>
            <a:r>
              <a:rPr lang="en-US"/>
              <a:t> de personas con </a:t>
            </a:r>
            <a:r>
              <a:rPr lang="en-US" err="1"/>
              <a:t>autismo</a:t>
            </a:r>
            <a:r>
              <a:rPr lang="en-US"/>
              <a:t>, sin </a:t>
            </a:r>
            <a:r>
              <a:rPr lang="en-US" err="1"/>
              <a:t>ánimo</a:t>
            </a:r>
            <a:r>
              <a:rPr lang="en-US"/>
              <a:t> de </a:t>
            </a:r>
            <a:r>
              <a:rPr lang="en-US" err="1"/>
              <a:t>lucro</a:t>
            </a:r>
            <a:r>
              <a:rPr lang="en-US"/>
              <a:t>, </a:t>
            </a:r>
            <a:r>
              <a:rPr lang="en-US" err="1"/>
              <a:t>declarada</a:t>
            </a:r>
            <a:r>
              <a:rPr lang="en-US"/>
              <a:t> de </a:t>
            </a:r>
            <a:r>
              <a:rPr lang="en-US" err="1"/>
              <a:t>utilidad</a:t>
            </a:r>
            <a:r>
              <a:rPr lang="en-US"/>
              <a:t> </a:t>
            </a:r>
            <a:r>
              <a:rPr lang="en-US" err="1"/>
              <a:t>pública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ministerio</a:t>
            </a:r>
            <a:r>
              <a:rPr lang="en-US"/>
              <a:t> del interior, </a:t>
            </a:r>
            <a:r>
              <a:rPr lang="en-US" err="1"/>
              <a:t>fechada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ferebro</a:t>
            </a:r>
            <a:r>
              <a:rPr lang="en-US"/>
              <a:t> de 2000 </a:t>
            </a:r>
            <a:r>
              <a:rPr lang="es-ES"/>
              <a:t>que trabaja en la creación y mejora de recursos para el proyecto de vida de las personas que presentan un Trastorno del Espectro del Autismo con el fin de mejorar su calidad de vida y la de sus familias.</a:t>
            </a:r>
            <a:endParaRPr lang="en-US"/>
          </a:p>
        </p:txBody>
      </p:sp>
      <p:pic>
        <p:nvPicPr>
          <p:cNvPr id="19" name="Picture 18" descr="Persona sosteniendo una pieza de rompecabezas">
            <a:extLst>
              <a:ext uri="{FF2B5EF4-FFF2-40B4-BE49-F238E27FC236}">
                <a16:creationId xmlns:a16="http://schemas.microsoft.com/office/drawing/2014/main" id="{AF585EEE-8C6B-4E3C-2CC1-4830F109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1" r="7894"/>
          <a:stretch/>
        </p:blipFill>
        <p:spPr>
          <a:xfrm>
            <a:off x="6970678" y="2247967"/>
            <a:ext cx="4639736" cy="374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25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2CF5969-E2D5-BF3E-397D-91B50D26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Centros Autismo Valladolid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9A3A2D0D-81FC-58E3-D333-A3030E276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546362"/>
              </p:ext>
            </p:extLst>
          </p:nvPr>
        </p:nvGraphicFramePr>
        <p:xfrm>
          <a:off x="962112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xplosión: 8 puntos 5">
            <a:extLst>
              <a:ext uri="{FF2B5EF4-FFF2-40B4-BE49-F238E27FC236}">
                <a16:creationId xmlns:a16="http://schemas.microsoft.com/office/drawing/2014/main" id="{8B0B24CE-13C6-598D-0DF0-807A93F101A1}"/>
              </a:ext>
            </a:extLst>
          </p:cNvPr>
          <p:cNvSpPr/>
          <p:nvPr/>
        </p:nvSpPr>
        <p:spPr>
          <a:xfrm>
            <a:off x="8888065" y="815974"/>
            <a:ext cx="1844590" cy="1671782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/>
                </a:solidFill>
              </a:rPr>
              <a:t>NOVEDAD</a:t>
            </a:r>
          </a:p>
        </p:txBody>
      </p:sp>
    </p:spTree>
    <p:extLst>
      <p:ext uri="{BB962C8B-B14F-4D97-AF65-F5344CB8AC3E}">
        <p14:creationId xmlns:p14="http://schemas.microsoft.com/office/powerpoint/2010/main" val="398421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8200692E-D306-30DE-987F-D8558DC91368}"/>
              </a:ext>
            </a:extLst>
          </p:cNvPr>
          <p:cNvSpPr/>
          <p:nvPr/>
        </p:nvSpPr>
        <p:spPr>
          <a:xfrm>
            <a:off x="5700352" y="2090984"/>
            <a:ext cx="2361757" cy="2236413"/>
          </a:xfrm>
          <a:prstGeom prst="ellipse">
            <a:avLst/>
          </a:prstGeom>
          <a:solidFill>
            <a:srgbClr val="ED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CENTRO DE EDUCACIÓN ESPECIAL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365F8A5-3EA0-96B7-4DF2-CB2481B94048}"/>
              </a:ext>
            </a:extLst>
          </p:cNvPr>
          <p:cNvSpPr/>
          <p:nvPr/>
        </p:nvSpPr>
        <p:spPr>
          <a:xfrm>
            <a:off x="5467818" y="3796567"/>
            <a:ext cx="2397559" cy="2308324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CENTRO DE</a:t>
            </a:r>
          </a:p>
          <a:p>
            <a:pPr algn="ctr"/>
            <a:r>
              <a:rPr lang="es-E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RECURSOS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F7CCD1-451C-3470-37BD-A056C60D268C}"/>
              </a:ext>
            </a:extLst>
          </p:cNvPr>
          <p:cNvSpPr txBox="1"/>
          <p:nvPr/>
        </p:nvSpPr>
        <p:spPr>
          <a:xfrm>
            <a:off x="7914658" y="3131690"/>
            <a:ext cx="366508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>
                <a:solidFill>
                  <a:schemeClr val="tx1"/>
                </a:solidFill>
              </a:rPr>
              <a:t>63</a:t>
            </a:r>
            <a:r>
              <a:rPr lang="es-ES" sz="2400">
                <a:solidFill>
                  <a:schemeClr val="tx1"/>
                </a:solidFill>
              </a:rPr>
              <a:t> alumnos y alumnas</a:t>
            </a:r>
          </a:p>
          <a:p>
            <a:r>
              <a:rPr lang="es-ES" sz="2400" b="1">
                <a:solidFill>
                  <a:schemeClr val="tx1"/>
                </a:solidFill>
              </a:rPr>
              <a:t>11</a:t>
            </a:r>
            <a:r>
              <a:rPr lang="es-ES" sz="2400">
                <a:solidFill>
                  <a:schemeClr val="tx1"/>
                </a:solidFill>
              </a:rPr>
              <a:t> alumnos prácticum</a:t>
            </a:r>
          </a:p>
          <a:p>
            <a:r>
              <a:rPr lang="es-ES" sz="2400" b="1">
                <a:solidFill>
                  <a:schemeClr val="tx1"/>
                </a:solidFill>
              </a:rPr>
              <a:t> 6 </a:t>
            </a:r>
            <a:r>
              <a:rPr lang="es-ES" sz="2400">
                <a:solidFill>
                  <a:schemeClr val="tx1"/>
                </a:solidFill>
              </a:rPr>
              <a:t>alumnado nuevo</a:t>
            </a:r>
          </a:p>
          <a:p>
            <a:r>
              <a:rPr lang="es-ES" sz="2400">
                <a:solidFill>
                  <a:schemeClr val="tx1"/>
                </a:solidFill>
              </a:rPr>
              <a:t> </a:t>
            </a:r>
            <a:r>
              <a:rPr lang="es-ES" sz="2400" b="1">
                <a:solidFill>
                  <a:schemeClr val="tx1"/>
                </a:solidFill>
              </a:rPr>
              <a:t>29</a:t>
            </a:r>
            <a:r>
              <a:rPr lang="es-ES" sz="2400">
                <a:solidFill>
                  <a:schemeClr val="tx1"/>
                </a:solidFill>
              </a:rPr>
              <a:t> formaciones recibidas</a:t>
            </a:r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5010E-AF8B-B866-7157-2ACB16D180C7}"/>
              </a:ext>
            </a:extLst>
          </p:cNvPr>
          <p:cNvSpPr txBox="1"/>
          <p:nvPr/>
        </p:nvSpPr>
        <p:spPr>
          <a:xfrm>
            <a:off x="8062109" y="4811755"/>
            <a:ext cx="3457576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>
                <a:solidFill>
                  <a:schemeClr val="tx1"/>
                </a:solidFill>
              </a:rPr>
              <a:t>245</a:t>
            </a:r>
            <a:r>
              <a:rPr lang="es-ES" sz="2400">
                <a:solidFill>
                  <a:schemeClr val="tx1"/>
                </a:solidFill>
              </a:rPr>
              <a:t> usuarios y usuarias</a:t>
            </a:r>
          </a:p>
          <a:p>
            <a:r>
              <a:rPr lang="es-ES" sz="2400" b="1">
                <a:solidFill>
                  <a:schemeClr val="tx1"/>
                </a:solidFill>
              </a:rPr>
              <a:t>4 </a:t>
            </a:r>
            <a:r>
              <a:rPr lang="es-ES" sz="2400">
                <a:solidFill>
                  <a:schemeClr val="tx1"/>
                </a:solidFill>
              </a:rPr>
              <a:t>alumnos prácticum</a:t>
            </a:r>
          </a:p>
          <a:p>
            <a:r>
              <a:rPr lang="es-ES" sz="2400" b="1">
                <a:solidFill>
                  <a:schemeClr val="tx1"/>
                </a:solidFill>
              </a:rPr>
              <a:t>39</a:t>
            </a:r>
            <a:r>
              <a:rPr lang="es-ES" sz="2400">
                <a:solidFill>
                  <a:schemeClr val="tx1"/>
                </a:solidFill>
              </a:rPr>
              <a:t> nuevos usuarios</a:t>
            </a:r>
          </a:p>
          <a:p>
            <a:r>
              <a:rPr lang="es-ES" sz="2400" b="1">
                <a:solidFill>
                  <a:schemeClr val="tx1"/>
                </a:solidFill>
              </a:rPr>
              <a:t>18</a:t>
            </a:r>
            <a:r>
              <a:rPr lang="es-ES" sz="2400">
                <a:solidFill>
                  <a:schemeClr val="tx1"/>
                </a:solidFill>
              </a:rPr>
              <a:t> formaciones recibidas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12E455-E8C4-9678-BB00-8175E93566DE}"/>
              </a:ext>
            </a:extLst>
          </p:cNvPr>
          <p:cNvSpPr txBox="1"/>
          <p:nvPr/>
        </p:nvSpPr>
        <p:spPr>
          <a:xfrm>
            <a:off x="144510" y="4395750"/>
            <a:ext cx="3686113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>
                <a:solidFill>
                  <a:schemeClr val="tx1"/>
                </a:solidFill>
              </a:rPr>
              <a:t>43</a:t>
            </a:r>
            <a:r>
              <a:rPr lang="es-ES" sz="2400">
                <a:solidFill>
                  <a:schemeClr val="tx1"/>
                </a:solidFill>
              </a:rPr>
              <a:t> usuarios y usuarias</a:t>
            </a:r>
          </a:p>
          <a:p>
            <a:r>
              <a:rPr lang="es-ES" sz="2400">
                <a:solidFill>
                  <a:schemeClr val="tx1"/>
                </a:solidFill>
              </a:rPr>
              <a:t>	10 </a:t>
            </a:r>
            <a:r>
              <a:rPr lang="es-ES" sz="2400" err="1">
                <a:solidFill>
                  <a:schemeClr val="tx1"/>
                </a:solidFill>
              </a:rPr>
              <a:t>pv</a:t>
            </a:r>
            <a:endParaRPr lang="es-ES" sz="2400">
              <a:solidFill>
                <a:schemeClr val="tx1"/>
              </a:solidFill>
            </a:endParaRPr>
          </a:p>
          <a:p>
            <a:r>
              <a:rPr lang="es-ES" sz="2400">
                <a:solidFill>
                  <a:schemeClr val="tx1"/>
                </a:solidFill>
              </a:rPr>
              <a:t>	33 concierto</a:t>
            </a:r>
          </a:p>
          <a:p>
            <a:r>
              <a:rPr lang="es-ES" sz="2400" b="1">
                <a:solidFill>
                  <a:schemeClr val="tx1"/>
                </a:solidFill>
              </a:rPr>
              <a:t>2</a:t>
            </a:r>
            <a:r>
              <a:rPr lang="es-ES" sz="2400">
                <a:solidFill>
                  <a:schemeClr val="tx1"/>
                </a:solidFill>
              </a:rPr>
              <a:t> nuevos usuarios</a:t>
            </a:r>
          </a:p>
          <a:p>
            <a:r>
              <a:rPr lang="es-ES" sz="2400" b="1">
                <a:solidFill>
                  <a:schemeClr val="tx1"/>
                </a:solidFill>
              </a:rPr>
              <a:t>3</a:t>
            </a:r>
            <a:r>
              <a:rPr lang="es-ES" sz="2400">
                <a:solidFill>
                  <a:schemeClr val="tx1"/>
                </a:solidFill>
              </a:rPr>
              <a:t> alumnado prácticum</a:t>
            </a:r>
          </a:p>
          <a:p>
            <a:r>
              <a:rPr lang="es-ES" sz="2400" b="1">
                <a:solidFill>
                  <a:schemeClr val="tx1"/>
                </a:solidFill>
              </a:rPr>
              <a:t>3</a:t>
            </a:r>
            <a:r>
              <a:rPr lang="es-ES" sz="2400">
                <a:solidFill>
                  <a:schemeClr val="tx1"/>
                </a:solidFill>
              </a:rPr>
              <a:t> formaciones recibidas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8CC9B0-80EE-4CC0-4374-2B6A3371F980}"/>
              </a:ext>
            </a:extLst>
          </p:cNvPr>
          <p:cNvSpPr txBox="1"/>
          <p:nvPr/>
        </p:nvSpPr>
        <p:spPr>
          <a:xfrm>
            <a:off x="253767" y="158490"/>
            <a:ext cx="3838547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>
                <a:solidFill>
                  <a:schemeClr val="tx1"/>
                </a:solidFill>
              </a:rPr>
              <a:t>40</a:t>
            </a:r>
            <a:r>
              <a:rPr lang="es-ES" sz="2400">
                <a:solidFill>
                  <a:schemeClr val="tx1"/>
                </a:solidFill>
              </a:rPr>
              <a:t> usuarios y usuarias</a:t>
            </a:r>
          </a:p>
          <a:p>
            <a:r>
              <a:rPr lang="es-ES" sz="2400">
                <a:solidFill>
                  <a:schemeClr val="tx1"/>
                </a:solidFill>
              </a:rPr>
              <a:t>	10 </a:t>
            </a:r>
            <a:r>
              <a:rPr lang="es-ES" sz="2400" err="1">
                <a:solidFill>
                  <a:schemeClr val="tx1"/>
                </a:solidFill>
              </a:rPr>
              <a:t>pv</a:t>
            </a:r>
            <a:endParaRPr lang="es-ES" sz="2400">
              <a:solidFill>
                <a:schemeClr val="tx1"/>
              </a:solidFill>
            </a:endParaRPr>
          </a:p>
          <a:p>
            <a:r>
              <a:rPr lang="es-ES" sz="2400">
                <a:solidFill>
                  <a:schemeClr val="tx1"/>
                </a:solidFill>
              </a:rPr>
              <a:t>	11 a 272</a:t>
            </a:r>
          </a:p>
          <a:p>
            <a:r>
              <a:rPr lang="es-ES" sz="2400">
                <a:solidFill>
                  <a:schemeClr val="tx1"/>
                </a:solidFill>
              </a:rPr>
              <a:t>	19 a 365</a:t>
            </a:r>
          </a:p>
          <a:p>
            <a:r>
              <a:rPr lang="es-ES" sz="2400" b="1">
                <a:solidFill>
                  <a:schemeClr val="tx1"/>
                </a:solidFill>
              </a:rPr>
              <a:t>3</a:t>
            </a:r>
            <a:r>
              <a:rPr lang="es-ES" sz="2400">
                <a:solidFill>
                  <a:schemeClr val="tx1"/>
                </a:solidFill>
              </a:rPr>
              <a:t> alumnado prácticum</a:t>
            </a:r>
          </a:p>
          <a:p>
            <a:r>
              <a:rPr lang="es-ES" sz="2400" b="1">
                <a:solidFill>
                  <a:schemeClr val="tx1"/>
                </a:solidFill>
              </a:rPr>
              <a:t>4</a:t>
            </a:r>
            <a:r>
              <a:rPr lang="es-ES" sz="2400">
                <a:solidFill>
                  <a:schemeClr val="tx1"/>
                </a:solidFill>
              </a:rPr>
              <a:t> formaciones recibidas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D25C378-E494-4B57-3C81-44689B780698}"/>
              </a:ext>
            </a:extLst>
          </p:cNvPr>
          <p:cNvSpPr/>
          <p:nvPr/>
        </p:nvSpPr>
        <p:spPr>
          <a:xfrm>
            <a:off x="4616442" y="325590"/>
            <a:ext cx="2373115" cy="23083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CENTRO </a:t>
            </a:r>
          </a:p>
          <a:p>
            <a:pPr algn="ctr"/>
            <a:r>
              <a:rPr lang="es-ES" b="1"/>
              <a:t>TORDESILLAS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50B4C0-4F95-3E0E-7322-6869ACC23DDA}"/>
              </a:ext>
            </a:extLst>
          </p:cNvPr>
          <p:cNvSpPr/>
          <p:nvPr/>
        </p:nvSpPr>
        <p:spPr>
          <a:xfrm>
            <a:off x="3609054" y="3784469"/>
            <a:ext cx="2373114" cy="23083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CENTRO </a:t>
            </a:r>
          </a:p>
          <a:p>
            <a:pPr algn="ctr"/>
            <a:r>
              <a:rPr lang="es-ES" b="1"/>
              <a:t>DE DÍA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F9D5B02-EAEF-4FB5-C970-ADE9C6392FD8}"/>
              </a:ext>
            </a:extLst>
          </p:cNvPr>
          <p:cNvSpPr/>
          <p:nvPr/>
        </p:nvSpPr>
        <p:spPr>
          <a:xfrm>
            <a:off x="3302793" y="1977529"/>
            <a:ext cx="2397559" cy="23083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HOGAR- RESIDENCIA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3B6DF1-AE1B-0105-2554-AE0D5941F76D}"/>
              </a:ext>
            </a:extLst>
          </p:cNvPr>
          <p:cNvSpPr txBox="1"/>
          <p:nvPr/>
        </p:nvSpPr>
        <p:spPr>
          <a:xfrm>
            <a:off x="7775432" y="107253"/>
            <a:ext cx="4290105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>
                <a:solidFill>
                  <a:schemeClr val="tx1"/>
                </a:solidFill>
              </a:rPr>
              <a:t>32 usuarios y usuarias</a:t>
            </a:r>
          </a:p>
          <a:p>
            <a:r>
              <a:rPr lang="es-ES" sz="2400" b="1">
                <a:solidFill>
                  <a:schemeClr val="tx1"/>
                </a:solidFill>
              </a:rPr>
              <a:t>4</a:t>
            </a:r>
            <a:r>
              <a:rPr lang="es-ES" sz="2400">
                <a:solidFill>
                  <a:schemeClr val="tx1"/>
                </a:solidFill>
              </a:rPr>
              <a:t> </a:t>
            </a:r>
            <a:r>
              <a:rPr lang="es-ES" sz="2400" b="1">
                <a:solidFill>
                  <a:schemeClr val="tx1"/>
                </a:solidFill>
              </a:rPr>
              <a:t>usuarios</a:t>
            </a:r>
            <a:r>
              <a:rPr lang="es-ES" sz="2400">
                <a:solidFill>
                  <a:schemeClr val="tx1"/>
                </a:solidFill>
              </a:rPr>
              <a:t> itinerarios vivienda</a:t>
            </a:r>
          </a:p>
          <a:p>
            <a:r>
              <a:rPr lang="es-ES" sz="2400" b="1">
                <a:solidFill>
                  <a:schemeClr val="tx1"/>
                </a:solidFill>
              </a:rPr>
              <a:t>17</a:t>
            </a:r>
            <a:r>
              <a:rPr lang="es-ES" sz="2400">
                <a:solidFill>
                  <a:schemeClr val="tx1"/>
                </a:solidFill>
              </a:rPr>
              <a:t> usuarios intervención y ocio</a:t>
            </a:r>
          </a:p>
          <a:p>
            <a:r>
              <a:rPr lang="es-ES" sz="2400" b="1">
                <a:solidFill>
                  <a:schemeClr val="tx1"/>
                </a:solidFill>
              </a:rPr>
              <a:t>15</a:t>
            </a:r>
            <a:r>
              <a:rPr lang="es-ES" sz="2400">
                <a:solidFill>
                  <a:schemeClr val="tx1"/>
                </a:solidFill>
              </a:rPr>
              <a:t> usuarios escapada rural</a:t>
            </a:r>
          </a:p>
          <a:p>
            <a:r>
              <a:rPr lang="es-ES" sz="2400" b="1">
                <a:solidFill>
                  <a:schemeClr val="tx1"/>
                </a:solidFill>
              </a:rPr>
              <a:t>3</a:t>
            </a:r>
            <a:r>
              <a:rPr lang="es-ES" sz="2400">
                <a:solidFill>
                  <a:schemeClr val="tx1"/>
                </a:solidFill>
              </a:rPr>
              <a:t> nuevos usuarios</a:t>
            </a:r>
          </a:p>
          <a:p>
            <a:r>
              <a:rPr lang="es-ES" sz="2400" b="1">
                <a:solidFill>
                  <a:schemeClr val="tx1"/>
                </a:solidFill>
              </a:rPr>
              <a:t>1</a:t>
            </a:r>
            <a:r>
              <a:rPr lang="es-ES" sz="2400">
                <a:solidFill>
                  <a:schemeClr val="tx1"/>
                </a:solidFill>
              </a:rPr>
              <a:t> alumno prácticum</a:t>
            </a:r>
          </a:p>
          <a:p>
            <a:r>
              <a:rPr lang="es-ES" sz="2400" b="1">
                <a:solidFill>
                  <a:schemeClr val="tx1"/>
                </a:solidFill>
              </a:rPr>
              <a:t>10</a:t>
            </a:r>
            <a:r>
              <a:rPr lang="es-ES" sz="2400">
                <a:solidFill>
                  <a:schemeClr val="tx1"/>
                </a:solidFill>
              </a:rPr>
              <a:t> formaciones recibidas</a:t>
            </a:r>
          </a:p>
        </p:txBody>
      </p:sp>
    </p:spTree>
    <p:extLst>
      <p:ext uri="{BB962C8B-B14F-4D97-AF65-F5344CB8AC3E}">
        <p14:creationId xmlns:p14="http://schemas.microsoft.com/office/powerpoint/2010/main" val="350482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BFD22E0-0601-E455-6F56-0166A6F174BC}"/>
              </a:ext>
            </a:extLst>
          </p:cNvPr>
          <p:cNvSpPr txBox="1"/>
          <p:nvPr/>
        </p:nvSpPr>
        <p:spPr>
          <a:xfrm rot="16200000">
            <a:off x="-1555708" y="2546161"/>
            <a:ext cx="454633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0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Colaboración con otras entidades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DA8F77-1106-5665-0205-468151023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87531"/>
              </p:ext>
            </p:extLst>
          </p:nvPr>
        </p:nvGraphicFramePr>
        <p:xfrm>
          <a:off x="1730341" y="305015"/>
          <a:ext cx="8431754" cy="632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95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BBE2B-B88B-BD25-1AC0-79AD51EA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43" y="271580"/>
            <a:ext cx="10515600" cy="1325563"/>
          </a:xfrm>
        </p:spPr>
        <p:txBody>
          <a:bodyPr/>
          <a:lstStyle/>
          <a:p>
            <a:r>
              <a:rPr lang="es-ES"/>
              <a:t>Captación de Recursos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57A9751-8D72-190F-2BFC-21C40FF6B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54764"/>
              </p:ext>
            </p:extLst>
          </p:nvPr>
        </p:nvGraphicFramePr>
        <p:xfrm>
          <a:off x="736600" y="9343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193B3E3-1C7A-6D5F-053A-A73818DE7EF7}"/>
              </a:ext>
            </a:extLst>
          </p:cNvPr>
          <p:cNvSpPr txBox="1"/>
          <p:nvPr/>
        </p:nvSpPr>
        <p:spPr>
          <a:xfrm>
            <a:off x="939800" y="4106332"/>
            <a:ext cx="22444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/>
              <a:t>49 proyectos y subvenciones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D8B01E-BF89-ABE5-E12A-E45396157677}"/>
              </a:ext>
            </a:extLst>
          </p:cNvPr>
          <p:cNvSpPr txBox="1"/>
          <p:nvPr/>
        </p:nvSpPr>
        <p:spPr>
          <a:xfrm>
            <a:off x="4903970" y="4106331"/>
            <a:ext cx="224443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/>
            </a:lvl1pPr>
          </a:lstStyle>
          <a:p>
            <a:r>
              <a:rPr lang="es-ES">
                <a:solidFill>
                  <a:schemeClr val="bg1"/>
                </a:solidFill>
              </a:rPr>
              <a:t>19 proyectos y subvenciones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8C48D2-6575-3CAF-4550-BBB79D96747C}"/>
              </a:ext>
            </a:extLst>
          </p:cNvPr>
          <p:cNvSpPr txBox="1"/>
          <p:nvPr/>
        </p:nvSpPr>
        <p:spPr>
          <a:xfrm>
            <a:off x="8745413" y="4132994"/>
            <a:ext cx="224443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/>
            </a:lvl1pPr>
          </a:lstStyle>
          <a:p>
            <a:r>
              <a:rPr lang="es-ES"/>
              <a:t>30 proyectos y subvenciones</a:t>
            </a:r>
          </a:p>
        </p:txBody>
      </p:sp>
    </p:spTree>
    <p:extLst>
      <p:ext uri="{BB962C8B-B14F-4D97-AF65-F5344CB8AC3E}">
        <p14:creationId xmlns:p14="http://schemas.microsoft.com/office/powerpoint/2010/main" val="363959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82615E4-6E24-A226-8D90-A0BB90325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773295"/>
              </p:ext>
            </p:extLst>
          </p:nvPr>
        </p:nvGraphicFramePr>
        <p:xfrm>
          <a:off x="165491" y="0"/>
          <a:ext cx="120265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26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BDC92-3364-FC1A-8FDD-D5CA9401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6" y="0"/>
            <a:ext cx="10515600" cy="1004341"/>
          </a:xfrm>
        </p:spPr>
        <p:txBody>
          <a:bodyPr/>
          <a:lstStyle/>
          <a:p>
            <a:r>
              <a:rPr lang="es-ES"/>
              <a:t>Autismo Valladolid en cifras…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448EB99-BEE7-482F-0DA6-1284C1380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85899"/>
              </p:ext>
            </p:extLst>
          </p:nvPr>
        </p:nvGraphicFramePr>
        <p:xfrm>
          <a:off x="303810" y="837210"/>
          <a:ext cx="11370623" cy="602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01195-98F5-A820-4003-07C306AF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Autismo Valladolid en imágenes…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DF0ED5A-3590-92D2-1AFA-EFF5D90F5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495448"/>
              </p:ext>
            </p:extLst>
          </p:nvPr>
        </p:nvGraphicFramePr>
        <p:xfrm>
          <a:off x="212035" y="1825625"/>
          <a:ext cx="11701669" cy="482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4670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ash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Tema de Office</vt:lpstr>
      <vt:lpstr>DashVTI</vt:lpstr>
      <vt:lpstr>MEMORIA ANUAL  2024</vt:lpstr>
      <vt:lpstr>Asociación Autismo Valladolid</vt:lpstr>
      <vt:lpstr>Centros Autismo Valladolid</vt:lpstr>
      <vt:lpstr>PowerPoint Presentation</vt:lpstr>
      <vt:lpstr>PowerPoint Presentation</vt:lpstr>
      <vt:lpstr>Captación de Recursos</vt:lpstr>
      <vt:lpstr>PowerPoint Presentation</vt:lpstr>
      <vt:lpstr>Autismo Valladolid en cifras…</vt:lpstr>
      <vt:lpstr>Autismo Valladolid en imágenes…</vt:lpstr>
      <vt:lpstr>PLAN DE ACCIÓN 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>LAURA PALMERO</dc:creator>
  <cp:revision>1</cp:revision>
  <dcterms:created xsi:type="dcterms:W3CDTF">2023-12-20T15:06:28Z</dcterms:created>
  <dcterms:modified xsi:type="dcterms:W3CDTF">2026-02-27T13:53:19Z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